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Relationship Id="rId23" Type="http://schemas.openxmlformats.org/officeDocument/2006/relationships/image" Target="../media/image208.png"/><Relationship Id="rId24" Type="http://schemas.openxmlformats.org/officeDocument/2006/relationships/image" Target="../media/image209.png"/><Relationship Id="rId25" Type="http://schemas.openxmlformats.org/officeDocument/2006/relationships/image" Target="../media/image210.png"/><Relationship Id="rId26" Type="http://schemas.openxmlformats.org/officeDocument/2006/relationships/image" Target="../media/image211.png"/><Relationship Id="rId27" Type="http://schemas.openxmlformats.org/officeDocument/2006/relationships/image" Target="../media/image212.png"/><Relationship Id="rId28" Type="http://schemas.openxmlformats.org/officeDocument/2006/relationships/image" Target="../media/image213.png"/><Relationship Id="rId29" Type="http://schemas.openxmlformats.org/officeDocument/2006/relationships/image" Target="../media/image214.png"/><Relationship Id="rId30" Type="http://schemas.openxmlformats.org/officeDocument/2006/relationships/image" Target="../media/image215.png"/><Relationship Id="rId31" Type="http://schemas.openxmlformats.org/officeDocument/2006/relationships/image" Target="../media/image216.png"/><Relationship Id="rId32" Type="http://schemas.openxmlformats.org/officeDocument/2006/relationships/image" Target="../media/image217.png"/><Relationship Id="rId33" Type="http://schemas.openxmlformats.org/officeDocument/2006/relationships/image" Target="../media/image218.png"/><Relationship Id="rId34" Type="http://schemas.openxmlformats.org/officeDocument/2006/relationships/image" Target="../media/image219.png"/><Relationship Id="rId35" Type="http://schemas.openxmlformats.org/officeDocument/2006/relationships/image" Target="../media/image220.png"/><Relationship Id="rId36" Type="http://schemas.openxmlformats.org/officeDocument/2006/relationships/image" Target="../media/image221.png"/><Relationship Id="rId37" Type="http://schemas.openxmlformats.org/officeDocument/2006/relationships/image" Target="../media/image222.png"/><Relationship Id="rId38" Type="http://schemas.openxmlformats.org/officeDocument/2006/relationships/image" Target="../media/image223.png"/><Relationship Id="rId39" Type="http://schemas.openxmlformats.org/officeDocument/2006/relationships/image" Target="../media/image224.png"/><Relationship Id="rId40" Type="http://schemas.openxmlformats.org/officeDocument/2006/relationships/image" Target="../media/image225.png"/><Relationship Id="rId41" Type="http://schemas.openxmlformats.org/officeDocument/2006/relationships/image" Target="../media/image226.png"/><Relationship Id="rId42" Type="http://schemas.openxmlformats.org/officeDocument/2006/relationships/image" Target="../media/image227.png"/><Relationship Id="rId43" Type="http://schemas.openxmlformats.org/officeDocument/2006/relationships/image" Target="../media/image228.png"/><Relationship Id="rId44" Type="http://schemas.openxmlformats.org/officeDocument/2006/relationships/image" Target="../media/image229.png"/><Relationship Id="rId45" Type="http://schemas.openxmlformats.org/officeDocument/2006/relationships/image" Target="../media/image230.png"/><Relationship Id="rId46" Type="http://schemas.openxmlformats.org/officeDocument/2006/relationships/image" Target="../media/image231.png"/><Relationship Id="rId47" Type="http://schemas.openxmlformats.org/officeDocument/2006/relationships/image" Target="../media/image232.png"/><Relationship Id="rId48" Type="http://schemas.openxmlformats.org/officeDocument/2006/relationships/image" Target="../media/image233.png"/><Relationship Id="rId49" Type="http://schemas.openxmlformats.org/officeDocument/2006/relationships/image" Target="../media/image234.png"/><Relationship Id="rId50" Type="http://schemas.openxmlformats.org/officeDocument/2006/relationships/image" Target="../media/image235.png"/><Relationship Id="rId51" Type="http://schemas.openxmlformats.org/officeDocument/2006/relationships/image" Target="../media/image236.png"/><Relationship Id="rId52" Type="http://schemas.openxmlformats.org/officeDocument/2006/relationships/image" Target="../media/image237.png"/><Relationship Id="rId53" Type="http://schemas.openxmlformats.org/officeDocument/2006/relationships/image" Target="../media/image238.png"/><Relationship Id="rId54" Type="http://schemas.openxmlformats.org/officeDocument/2006/relationships/image" Target="../media/image239.png"/><Relationship Id="rId55" Type="http://schemas.openxmlformats.org/officeDocument/2006/relationships/image" Target="../media/image240.png"/><Relationship Id="rId56" Type="http://schemas.openxmlformats.org/officeDocument/2006/relationships/image" Target="../media/image241.png"/><Relationship Id="rId57" Type="http://schemas.openxmlformats.org/officeDocument/2006/relationships/image" Target="../media/image242.png"/><Relationship Id="rId58" Type="http://schemas.openxmlformats.org/officeDocument/2006/relationships/image" Target="../media/image243.png"/><Relationship Id="rId59" Type="http://schemas.openxmlformats.org/officeDocument/2006/relationships/image" Target="../media/image244.png"/><Relationship Id="rId60" Type="http://schemas.openxmlformats.org/officeDocument/2006/relationships/image" Target="../media/image245.png"/><Relationship Id="rId61" Type="http://schemas.openxmlformats.org/officeDocument/2006/relationships/image" Target="../media/image246.png"/><Relationship Id="rId62" Type="http://schemas.openxmlformats.org/officeDocument/2006/relationships/image" Target="../media/image247.png"/><Relationship Id="rId63" Type="http://schemas.openxmlformats.org/officeDocument/2006/relationships/image" Target="../media/image248.png"/><Relationship Id="rId64" Type="http://schemas.openxmlformats.org/officeDocument/2006/relationships/image" Target="../media/image249.png"/><Relationship Id="rId65" Type="http://schemas.openxmlformats.org/officeDocument/2006/relationships/image" Target="../media/image250.png"/><Relationship Id="rId66" Type="http://schemas.openxmlformats.org/officeDocument/2006/relationships/image" Target="../media/image251.png"/><Relationship Id="rId67" Type="http://schemas.openxmlformats.org/officeDocument/2006/relationships/image" Target="../media/image252.png"/><Relationship Id="rId68" Type="http://schemas.openxmlformats.org/officeDocument/2006/relationships/image" Target="../media/image253.png"/><Relationship Id="rId69" Type="http://schemas.openxmlformats.org/officeDocument/2006/relationships/image" Target="../media/image254.png"/><Relationship Id="rId70" Type="http://schemas.openxmlformats.org/officeDocument/2006/relationships/image" Target="../media/image255.png"/><Relationship Id="rId71" Type="http://schemas.openxmlformats.org/officeDocument/2006/relationships/image" Target="../media/image256.png"/><Relationship Id="rId72" Type="http://schemas.openxmlformats.org/officeDocument/2006/relationships/image" Target="../media/image257.png"/><Relationship Id="rId73" Type="http://schemas.openxmlformats.org/officeDocument/2006/relationships/image" Target="../media/image258.png"/><Relationship Id="rId74" Type="http://schemas.openxmlformats.org/officeDocument/2006/relationships/image" Target="../media/image259.png"/><Relationship Id="rId75" Type="http://schemas.openxmlformats.org/officeDocument/2006/relationships/image" Target="../media/image260.png"/><Relationship Id="rId76" Type="http://schemas.openxmlformats.org/officeDocument/2006/relationships/image" Target="../media/image261.png"/><Relationship Id="rId77" Type="http://schemas.openxmlformats.org/officeDocument/2006/relationships/image" Target="../media/image262.png"/><Relationship Id="rId78" Type="http://schemas.openxmlformats.org/officeDocument/2006/relationships/image" Target="../media/image263.png"/><Relationship Id="rId79" Type="http://schemas.openxmlformats.org/officeDocument/2006/relationships/image" Target="../media/image264.png"/><Relationship Id="rId80" Type="http://schemas.openxmlformats.org/officeDocument/2006/relationships/image" Target="../media/image265.png"/><Relationship Id="rId81" Type="http://schemas.openxmlformats.org/officeDocument/2006/relationships/image" Target="../media/image266.png"/><Relationship Id="rId82" Type="http://schemas.openxmlformats.org/officeDocument/2006/relationships/image" Target="../media/image267.png"/><Relationship Id="rId83" Type="http://schemas.openxmlformats.org/officeDocument/2006/relationships/image" Target="../media/image268.png"/><Relationship Id="rId84" Type="http://schemas.openxmlformats.org/officeDocument/2006/relationships/image" Target="../media/image269.png"/><Relationship Id="rId85" Type="http://schemas.openxmlformats.org/officeDocument/2006/relationships/image" Target="../media/image270.png"/><Relationship Id="rId86" Type="http://schemas.openxmlformats.org/officeDocument/2006/relationships/image" Target="../media/image271.png"/><Relationship Id="rId87" Type="http://schemas.openxmlformats.org/officeDocument/2006/relationships/image" Target="../media/image272.png"/><Relationship Id="rId88" Type="http://schemas.openxmlformats.org/officeDocument/2006/relationships/image" Target="../media/image273.png"/><Relationship Id="rId89" Type="http://schemas.openxmlformats.org/officeDocument/2006/relationships/image" Target="../media/image274.png"/><Relationship Id="rId90" Type="http://schemas.openxmlformats.org/officeDocument/2006/relationships/image" Target="../media/image275.png"/><Relationship Id="rId91" Type="http://schemas.openxmlformats.org/officeDocument/2006/relationships/image" Target="../media/image276.png"/><Relationship Id="rId92" Type="http://schemas.openxmlformats.org/officeDocument/2006/relationships/image" Target="../media/image277.png"/><Relationship Id="rId93" Type="http://schemas.openxmlformats.org/officeDocument/2006/relationships/image" Target="../media/image278.png"/><Relationship Id="rId94" Type="http://schemas.openxmlformats.org/officeDocument/2006/relationships/image" Target="../media/image279.png"/><Relationship Id="rId95" Type="http://schemas.openxmlformats.org/officeDocument/2006/relationships/image" Target="../media/image280.png"/><Relationship Id="rId96" Type="http://schemas.openxmlformats.org/officeDocument/2006/relationships/image" Target="../media/image281.png"/><Relationship Id="rId97" Type="http://schemas.openxmlformats.org/officeDocument/2006/relationships/image" Target="../media/image282.png"/><Relationship Id="rId98" Type="http://schemas.openxmlformats.org/officeDocument/2006/relationships/image" Target="../media/image283.png"/><Relationship Id="rId99" Type="http://schemas.openxmlformats.org/officeDocument/2006/relationships/image" Target="../media/image284.png"/><Relationship Id="rId100" Type="http://schemas.openxmlformats.org/officeDocument/2006/relationships/image" Target="../media/image285.png"/><Relationship Id="rId101" Type="http://schemas.openxmlformats.org/officeDocument/2006/relationships/image" Target="../media/image286.png"/><Relationship Id="rId102" Type="http://schemas.openxmlformats.org/officeDocument/2006/relationships/image" Target="../media/image287.png"/><Relationship Id="rId103" Type="http://schemas.openxmlformats.org/officeDocument/2006/relationships/image" Target="../media/image288.png"/><Relationship Id="rId104" Type="http://schemas.openxmlformats.org/officeDocument/2006/relationships/image" Target="../media/image289.png"/><Relationship Id="rId105" Type="http://schemas.openxmlformats.org/officeDocument/2006/relationships/image" Target="../media/image290.png"/><Relationship Id="rId106" Type="http://schemas.openxmlformats.org/officeDocument/2006/relationships/image" Target="../media/image291.png"/><Relationship Id="rId107" Type="http://schemas.openxmlformats.org/officeDocument/2006/relationships/image" Target="../media/image292.png"/><Relationship Id="rId108" Type="http://schemas.openxmlformats.org/officeDocument/2006/relationships/image" Target="../media/image293.png"/><Relationship Id="rId109" Type="http://schemas.openxmlformats.org/officeDocument/2006/relationships/image" Target="../media/image294.png"/><Relationship Id="rId110" Type="http://schemas.openxmlformats.org/officeDocument/2006/relationships/image" Target="../media/image295.png"/><Relationship Id="rId111" Type="http://schemas.openxmlformats.org/officeDocument/2006/relationships/image" Target="../media/image296.png"/><Relationship Id="rId112" Type="http://schemas.openxmlformats.org/officeDocument/2006/relationships/image" Target="../media/image297.png"/><Relationship Id="rId113" Type="http://schemas.openxmlformats.org/officeDocument/2006/relationships/image" Target="../media/image298.png"/><Relationship Id="rId114" Type="http://schemas.openxmlformats.org/officeDocument/2006/relationships/image" Target="../media/image29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20" Type="http://schemas.openxmlformats.org/officeDocument/2006/relationships/image" Target="../media/image318.png"/><Relationship Id="rId21" Type="http://schemas.openxmlformats.org/officeDocument/2006/relationships/image" Target="../media/image319.png"/><Relationship Id="rId22" Type="http://schemas.openxmlformats.org/officeDocument/2006/relationships/image" Target="../media/image320.png"/><Relationship Id="rId23" Type="http://schemas.openxmlformats.org/officeDocument/2006/relationships/image" Target="../media/image321.png"/><Relationship Id="rId24" Type="http://schemas.openxmlformats.org/officeDocument/2006/relationships/image" Target="../media/image322.png"/><Relationship Id="rId25" Type="http://schemas.openxmlformats.org/officeDocument/2006/relationships/image" Target="../media/image323.png"/><Relationship Id="rId26" Type="http://schemas.openxmlformats.org/officeDocument/2006/relationships/image" Target="../media/image324.png"/><Relationship Id="rId27" Type="http://schemas.openxmlformats.org/officeDocument/2006/relationships/image" Target="../media/image325.png"/><Relationship Id="rId28" Type="http://schemas.openxmlformats.org/officeDocument/2006/relationships/image" Target="../media/image326.png"/><Relationship Id="rId29" Type="http://schemas.openxmlformats.org/officeDocument/2006/relationships/image" Target="../media/image327.png"/><Relationship Id="rId30" Type="http://schemas.openxmlformats.org/officeDocument/2006/relationships/image" Target="../media/image328.png"/><Relationship Id="rId31" Type="http://schemas.openxmlformats.org/officeDocument/2006/relationships/image" Target="../media/image329.png"/><Relationship Id="rId32" Type="http://schemas.openxmlformats.org/officeDocument/2006/relationships/image" Target="../media/image330.png"/><Relationship Id="rId33" Type="http://schemas.openxmlformats.org/officeDocument/2006/relationships/image" Target="../media/image331.png"/><Relationship Id="rId34" Type="http://schemas.openxmlformats.org/officeDocument/2006/relationships/image" Target="../media/image332.png"/><Relationship Id="rId35" Type="http://schemas.openxmlformats.org/officeDocument/2006/relationships/image" Target="../media/image333.png"/><Relationship Id="rId36" Type="http://schemas.openxmlformats.org/officeDocument/2006/relationships/image" Target="../media/image334.png"/><Relationship Id="rId37" Type="http://schemas.openxmlformats.org/officeDocument/2006/relationships/image" Target="../media/image335.png"/><Relationship Id="rId38" Type="http://schemas.openxmlformats.org/officeDocument/2006/relationships/image" Target="../media/image336.png"/><Relationship Id="rId39" Type="http://schemas.openxmlformats.org/officeDocument/2006/relationships/image" Target="../media/image337.png"/><Relationship Id="rId40" Type="http://schemas.openxmlformats.org/officeDocument/2006/relationships/image" Target="../media/image338.png"/><Relationship Id="rId41" Type="http://schemas.openxmlformats.org/officeDocument/2006/relationships/image" Target="../media/image339.png"/><Relationship Id="rId42" Type="http://schemas.openxmlformats.org/officeDocument/2006/relationships/image" Target="../media/image340.png"/><Relationship Id="rId43" Type="http://schemas.openxmlformats.org/officeDocument/2006/relationships/image" Target="../media/image341.png"/><Relationship Id="rId44" Type="http://schemas.openxmlformats.org/officeDocument/2006/relationships/image" Target="../media/image342.png"/><Relationship Id="rId45" Type="http://schemas.openxmlformats.org/officeDocument/2006/relationships/image" Target="../media/image343.png"/><Relationship Id="rId46" Type="http://schemas.openxmlformats.org/officeDocument/2006/relationships/image" Target="../media/image344.png"/><Relationship Id="rId47" Type="http://schemas.openxmlformats.org/officeDocument/2006/relationships/image" Target="../media/image345.png"/><Relationship Id="rId48" Type="http://schemas.openxmlformats.org/officeDocument/2006/relationships/image" Target="../media/image346.png"/><Relationship Id="rId49" Type="http://schemas.openxmlformats.org/officeDocument/2006/relationships/image" Target="../media/image347.png"/><Relationship Id="rId50" Type="http://schemas.openxmlformats.org/officeDocument/2006/relationships/image" Target="../media/image348.png"/><Relationship Id="rId51" Type="http://schemas.openxmlformats.org/officeDocument/2006/relationships/image" Target="../media/image349.png"/><Relationship Id="rId52" Type="http://schemas.openxmlformats.org/officeDocument/2006/relationships/image" Target="../media/image350.png"/><Relationship Id="rId53" Type="http://schemas.openxmlformats.org/officeDocument/2006/relationships/image" Target="../media/image351.png"/><Relationship Id="rId54" Type="http://schemas.openxmlformats.org/officeDocument/2006/relationships/image" Target="../media/image352.png"/><Relationship Id="rId55" Type="http://schemas.openxmlformats.org/officeDocument/2006/relationships/image" Target="../media/image353.png"/><Relationship Id="rId56" Type="http://schemas.openxmlformats.org/officeDocument/2006/relationships/image" Target="../media/image354.png"/><Relationship Id="rId57" Type="http://schemas.openxmlformats.org/officeDocument/2006/relationships/image" Target="../media/image355.png"/><Relationship Id="rId58" Type="http://schemas.openxmlformats.org/officeDocument/2006/relationships/image" Target="../media/image356.png"/><Relationship Id="rId59" Type="http://schemas.openxmlformats.org/officeDocument/2006/relationships/image" Target="../media/image357.png"/><Relationship Id="rId60" Type="http://schemas.openxmlformats.org/officeDocument/2006/relationships/image" Target="../media/image358.png"/><Relationship Id="rId61" Type="http://schemas.openxmlformats.org/officeDocument/2006/relationships/image" Target="../media/image359.png"/><Relationship Id="rId62" Type="http://schemas.openxmlformats.org/officeDocument/2006/relationships/image" Target="../media/image360.png"/><Relationship Id="rId63" Type="http://schemas.openxmlformats.org/officeDocument/2006/relationships/image" Target="../media/image361.png"/><Relationship Id="rId64" Type="http://schemas.openxmlformats.org/officeDocument/2006/relationships/image" Target="../media/image362.png"/><Relationship Id="rId65" Type="http://schemas.openxmlformats.org/officeDocument/2006/relationships/image" Target="../media/image363.png"/><Relationship Id="rId66" Type="http://schemas.openxmlformats.org/officeDocument/2006/relationships/image" Target="../media/image364.png"/><Relationship Id="rId67" Type="http://schemas.openxmlformats.org/officeDocument/2006/relationships/image" Target="../media/image365.png"/><Relationship Id="rId68" Type="http://schemas.openxmlformats.org/officeDocument/2006/relationships/image" Target="../media/image366.png"/><Relationship Id="rId69" Type="http://schemas.openxmlformats.org/officeDocument/2006/relationships/image" Target="../media/image367.png"/><Relationship Id="rId70" Type="http://schemas.openxmlformats.org/officeDocument/2006/relationships/image" Target="../media/image368.png"/><Relationship Id="rId71" Type="http://schemas.openxmlformats.org/officeDocument/2006/relationships/image" Target="../media/image369.png"/><Relationship Id="rId72" Type="http://schemas.openxmlformats.org/officeDocument/2006/relationships/image" Target="../media/image370.png"/><Relationship Id="rId73" Type="http://schemas.openxmlformats.org/officeDocument/2006/relationships/image" Target="../media/image371.png"/><Relationship Id="rId74" Type="http://schemas.openxmlformats.org/officeDocument/2006/relationships/image" Target="../media/image372.png"/><Relationship Id="rId75" Type="http://schemas.openxmlformats.org/officeDocument/2006/relationships/image" Target="../media/image373.png"/><Relationship Id="rId76" Type="http://schemas.openxmlformats.org/officeDocument/2006/relationships/image" Target="../media/image374.png"/><Relationship Id="rId77" Type="http://schemas.openxmlformats.org/officeDocument/2006/relationships/image" Target="../media/image375.png"/><Relationship Id="rId78" Type="http://schemas.openxmlformats.org/officeDocument/2006/relationships/image" Target="../media/image376.png"/><Relationship Id="rId79" Type="http://schemas.openxmlformats.org/officeDocument/2006/relationships/image" Target="../media/image377.png"/><Relationship Id="rId80" Type="http://schemas.openxmlformats.org/officeDocument/2006/relationships/image" Target="../media/image378.png"/><Relationship Id="rId81" Type="http://schemas.openxmlformats.org/officeDocument/2006/relationships/image" Target="../media/image379.png"/><Relationship Id="rId82" Type="http://schemas.openxmlformats.org/officeDocument/2006/relationships/image" Target="../media/image380.png"/><Relationship Id="rId83" Type="http://schemas.openxmlformats.org/officeDocument/2006/relationships/image" Target="../media/image381.png"/><Relationship Id="rId84" Type="http://schemas.openxmlformats.org/officeDocument/2006/relationships/image" Target="../media/image382.png"/><Relationship Id="rId85" Type="http://schemas.openxmlformats.org/officeDocument/2006/relationships/image" Target="../media/image383.png"/><Relationship Id="rId86" Type="http://schemas.openxmlformats.org/officeDocument/2006/relationships/image" Target="../media/image384.png"/><Relationship Id="rId87" Type="http://schemas.openxmlformats.org/officeDocument/2006/relationships/image" Target="../media/image385.png"/><Relationship Id="rId88" Type="http://schemas.openxmlformats.org/officeDocument/2006/relationships/image" Target="../media/image386.png"/><Relationship Id="rId89" Type="http://schemas.openxmlformats.org/officeDocument/2006/relationships/image" Target="../media/image387.png"/><Relationship Id="rId90" Type="http://schemas.openxmlformats.org/officeDocument/2006/relationships/image" Target="../media/image388.png"/><Relationship Id="rId91" Type="http://schemas.openxmlformats.org/officeDocument/2006/relationships/image" Target="../media/image389.png"/><Relationship Id="rId92" Type="http://schemas.openxmlformats.org/officeDocument/2006/relationships/image" Target="../media/image390.png"/><Relationship Id="rId93" Type="http://schemas.openxmlformats.org/officeDocument/2006/relationships/image" Target="../media/image391.png"/><Relationship Id="rId94" Type="http://schemas.openxmlformats.org/officeDocument/2006/relationships/image" Target="../media/image392.png"/><Relationship Id="rId95" Type="http://schemas.openxmlformats.org/officeDocument/2006/relationships/image" Target="../media/image393.png"/><Relationship Id="rId96" Type="http://schemas.openxmlformats.org/officeDocument/2006/relationships/image" Target="../media/image394.png"/><Relationship Id="rId97" Type="http://schemas.openxmlformats.org/officeDocument/2006/relationships/image" Target="../media/image395.png"/><Relationship Id="rId98" Type="http://schemas.openxmlformats.org/officeDocument/2006/relationships/image" Target="../media/image396.png"/><Relationship Id="rId99" Type="http://schemas.openxmlformats.org/officeDocument/2006/relationships/image" Target="../media/image397.png"/><Relationship Id="rId100" Type="http://schemas.openxmlformats.org/officeDocument/2006/relationships/image" Target="../media/image39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9.png"/><Relationship Id="rId3" Type="http://schemas.openxmlformats.org/officeDocument/2006/relationships/image" Target="../media/image400.png"/><Relationship Id="rId4" Type="http://schemas.openxmlformats.org/officeDocument/2006/relationships/image" Target="../media/image401.png"/><Relationship Id="rId5" Type="http://schemas.openxmlformats.org/officeDocument/2006/relationships/image" Target="../media/image402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407.png"/><Relationship Id="rId11" Type="http://schemas.openxmlformats.org/officeDocument/2006/relationships/image" Target="../media/image408.png"/><Relationship Id="rId12" Type="http://schemas.openxmlformats.org/officeDocument/2006/relationships/image" Target="../media/image40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7.png"/><Relationship Id="rId3" Type="http://schemas.openxmlformats.org/officeDocument/2006/relationships/image" Target="../media/image41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Relationship Id="rId10" Type="http://schemas.openxmlformats.org/officeDocument/2006/relationships/image" Target="../media/image425.png"/><Relationship Id="rId11" Type="http://schemas.openxmlformats.org/officeDocument/2006/relationships/image" Target="../media/image426.png"/><Relationship Id="rId12" Type="http://schemas.openxmlformats.org/officeDocument/2006/relationships/image" Target="../media/image427.png"/><Relationship Id="rId13" Type="http://schemas.openxmlformats.org/officeDocument/2006/relationships/image" Target="../media/image428.png"/><Relationship Id="rId14" Type="http://schemas.openxmlformats.org/officeDocument/2006/relationships/image" Target="../media/image429.png"/><Relationship Id="rId15" Type="http://schemas.openxmlformats.org/officeDocument/2006/relationships/image" Target="../media/image430.png"/><Relationship Id="rId16" Type="http://schemas.openxmlformats.org/officeDocument/2006/relationships/image" Target="../media/image431.png"/><Relationship Id="rId17" Type="http://schemas.openxmlformats.org/officeDocument/2006/relationships/image" Target="../media/image432.png"/><Relationship Id="rId18" Type="http://schemas.openxmlformats.org/officeDocument/2006/relationships/image" Target="../media/image433.png"/><Relationship Id="rId19" Type="http://schemas.openxmlformats.org/officeDocument/2006/relationships/image" Target="../media/image434.png"/><Relationship Id="rId20" Type="http://schemas.openxmlformats.org/officeDocument/2006/relationships/image" Target="../media/image435.png"/><Relationship Id="rId21" Type="http://schemas.openxmlformats.org/officeDocument/2006/relationships/image" Target="../media/image436.png"/><Relationship Id="rId22" Type="http://schemas.openxmlformats.org/officeDocument/2006/relationships/image" Target="../media/image437.png"/><Relationship Id="rId23" Type="http://schemas.openxmlformats.org/officeDocument/2006/relationships/image" Target="../media/image438.png"/><Relationship Id="rId24" Type="http://schemas.openxmlformats.org/officeDocument/2006/relationships/image" Target="../media/image43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Relationship Id="rId12" Type="http://schemas.openxmlformats.org/officeDocument/2006/relationships/image" Target="../media/image450.png"/><Relationship Id="rId13" Type="http://schemas.openxmlformats.org/officeDocument/2006/relationships/image" Target="../media/image451.png"/><Relationship Id="rId14" Type="http://schemas.openxmlformats.org/officeDocument/2006/relationships/image" Target="../media/image452.png"/><Relationship Id="rId15" Type="http://schemas.openxmlformats.org/officeDocument/2006/relationships/image" Target="../media/image453.png"/><Relationship Id="rId16" Type="http://schemas.openxmlformats.org/officeDocument/2006/relationships/image" Target="../media/image454.png"/><Relationship Id="rId17" Type="http://schemas.openxmlformats.org/officeDocument/2006/relationships/image" Target="../media/image455.png"/><Relationship Id="rId18" Type="http://schemas.openxmlformats.org/officeDocument/2006/relationships/image" Target="../media/image456.png"/><Relationship Id="rId19" Type="http://schemas.openxmlformats.org/officeDocument/2006/relationships/image" Target="../media/image457.png"/><Relationship Id="rId20" Type="http://schemas.openxmlformats.org/officeDocument/2006/relationships/image" Target="../media/image458.png"/><Relationship Id="rId21" Type="http://schemas.openxmlformats.org/officeDocument/2006/relationships/image" Target="../media/image459.png"/><Relationship Id="rId22" Type="http://schemas.openxmlformats.org/officeDocument/2006/relationships/image" Target="../media/image460.png"/><Relationship Id="rId23" Type="http://schemas.openxmlformats.org/officeDocument/2006/relationships/image" Target="../media/image461.png"/><Relationship Id="rId24" Type="http://schemas.openxmlformats.org/officeDocument/2006/relationships/image" Target="../media/image462.png"/><Relationship Id="rId25" Type="http://schemas.openxmlformats.org/officeDocument/2006/relationships/image" Target="../media/image463.png"/><Relationship Id="rId26" Type="http://schemas.openxmlformats.org/officeDocument/2006/relationships/image" Target="../media/image46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Relationship Id="rId11" Type="http://schemas.openxmlformats.org/officeDocument/2006/relationships/image" Target="../media/image483.png"/><Relationship Id="rId12" Type="http://schemas.openxmlformats.org/officeDocument/2006/relationships/image" Target="../media/image484.png"/><Relationship Id="rId13" Type="http://schemas.openxmlformats.org/officeDocument/2006/relationships/image" Target="../media/image485.png"/><Relationship Id="rId14" Type="http://schemas.openxmlformats.org/officeDocument/2006/relationships/image" Target="../media/image486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Relationship Id="rId17" Type="http://schemas.openxmlformats.org/officeDocument/2006/relationships/image" Target="../media/image489.png"/><Relationship Id="rId18" Type="http://schemas.openxmlformats.org/officeDocument/2006/relationships/image" Target="../media/image490.png"/><Relationship Id="rId19" Type="http://schemas.openxmlformats.org/officeDocument/2006/relationships/image" Target="../media/image491.png"/><Relationship Id="rId20" Type="http://schemas.openxmlformats.org/officeDocument/2006/relationships/image" Target="../media/image492.png"/><Relationship Id="rId21" Type="http://schemas.openxmlformats.org/officeDocument/2006/relationships/image" Target="../media/image493.png"/><Relationship Id="rId22" Type="http://schemas.openxmlformats.org/officeDocument/2006/relationships/image" Target="../media/image494.png"/><Relationship Id="rId23" Type="http://schemas.openxmlformats.org/officeDocument/2006/relationships/image" Target="../media/image495.png"/><Relationship Id="rId24" Type="http://schemas.openxmlformats.org/officeDocument/2006/relationships/image" Target="../media/image49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7.png"/><Relationship Id="rId3" Type="http://schemas.openxmlformats.org/officeDocument/2006/relationships/image" Target="../media/image498.png"/><Relationship Id="rId4" Type="http://schemas.openxmlformats.org/officeDocument/2006/relationships/image" Target="../media/image499.png"/><Relationship Id="rId5" Type="http://schemas.openxmlformats.org/officeDocument/2006/relationships/image" Target="../media/image500.png"/><Relationship Id="rId6" Type="http://schemas.openxmlformats.org/officeDocument/2006/relationships/image" Target="../media/image501.png"/><Relationship Id="rId7" Type="http://schemas.openxmlformats.org/officeDocument/2006/relationships/image" Target="../media/image502.png"/><Relationship Id="rId8" Type="http://schemas.openxmlformats.org/officeDocument/2006/relationships/image" Target="../media/image503.png"/><Relationship Id="rId9" Type="http://schemas.openxmlformats.org/officeDocument/2006/relationships/image" Target="../media/image504.png"/><Relationship Id="rId10" Type="http://schemas.openxmlformats.org/officeDocument/2006/relationships/image" Target="../media/image505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513.png"/><Relationship Id="rId19" Type="http://schemas.openxmlformats.org/officeDocument/2006/relationships/image" Target="../media/image514.png"/><Relationship Id="rId20" Type="http://schemas.openxmlformats.org/officeDocument/2006/relationships/image" Target="../media/image515.png"/><Relationship Id="rId21" Type="http://schemas.openxmlformats.org/officeDocument/2006/relationships/image" Target="../media/image516.png"/><Relationship Id="rId22" Type="http://schemas.openxmlformats.org/officeDocument/2006/relationships/image" Target="../media/image517.png"/><Relationship Id="rId23" Type="http://schemas.openxmlformats.org/officeDocument/2006/relationships/image" Target="../media/image518.png"/><Relationship Id="rId24" Type="http://schemas.openxmlformats.org/officeDocument/2006/relationships/image" Target="../media/image519.png"/><Relationship Id="rId25" Type="http://schemas.openxmlformats.org/officeDocument/2006/relationships/image" Target="../media/image520.png"/><Relationship Id="rId26" Type="http://schemas.openxmlformats.org/officeDocument/2006/relationships/image" Target="../media/image521.png"/><Relationship Id="rId27" Type="http://schemas.openxmlformats.org/officeDocument/2006/relationships/image" Target="../media/image522.png"/><Relationship Id="rId28" Type="http://schemas.openxmlformats.org/officeDocument/2006/relationships/image" Target="../media/image523.png"/><Relationship Id="rId29" Type="http://schemas.openxmlformats.org/officeDocument/2006/relationships/image" Target="../media/image524.png"/><Relationship Id="rId30" Type="http://schemas.openxmlformats.org/officeDocument/2006/relationships/image" Target="../media/image525.png"/><Relationship Id="rId31" Type="http://schemas.openxmlformats.org/officeDocument/2006/relationships/image" Target="../media/image526.png"/><Relationship Id="rId32" Type="http://schemas.openxmlformats.org/officeDocument/2006/relationships/image" Target="../media/image52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8.png"/><Relationship Id="rId3" Type="http://schemas.openxmlformats.org/officeDocument/2006/relationships/image" Target="../media/image529.png"/><Relationship Id="rId4" Type="http://schemas.openxmlformats.org/officeDocument/2006/relationships/image" Target="../media/image530.png"/><Relationship Id="rId5" Type="http://schemas.openxmlformats.org/officeDocument/2006/relationships/image" Target="../media/image531.png"/><Relationship Id="rId6" Type="http://schemas.openxmlformats.org/officeDocument/2006/relationships/image" Target="../media/image532.png"/><Relationship Id="rId7" Type="http://schemas.openxmlformats.org/officeDocument/2006/relationships/image" Target="../media/image533.png"/><Relationship Id="rId8" Type="http://schemas.openxmlformats.org/officeDocument/2006/relationships/image" Target="../media/image534.png"/><Relationship Id="rId9" Type="http://schemas.openxmlformats.org/officeDocument/2006/relationships/image" Target="../media/image535.png"/><Relationship Id="rId10" Type="http://schemas.openxmlformats.org/officeDocument/2006/relationships/image" Target="../media/image536.png"/><Relationship Id="rId11" Type="http://schemas.openxmlformats.org/officeDocument/2006/relationships/image" Target="../media/image537.png"/><Relationship Id="rId12" Type="http://schemas.openxmlformats.org/officeDocument/2006/relationships/image" Target="../media/image538.png"/><Relationship Id="rId13" Type="http://schemas.openxmlformats.org/officeDocument/2006/relationships/image" Target="../media/image539.png"/><Relationship Id="rId14" Type="http://schemas.openxmlformats.org/officeDocument/2006/relationships/image" Target="../media/image540.png"/><Relationship Id="rId15" Type="http://schemas.openxmlformats.org/officeDocument/2006/relationships/image" Target="../media/image541.png"/><Relationship Id="rId16" Type="http://schemas.openxmlformats.org/officeDocument/2006/relationships/image" Target="../media/image542.png"/><Relationship Id="rId17" Type="http://schemas.openxmlformats.org/officeDocument/2006/relationships/image" Target="../media/image543.png"/><Relationship Id="rId18" Type="http://schemas.openxmlformats.org/officeDocument/2006/relationships/image" Target="../media/image544.png"/><Relationship Id="rId19" Type="http://schemas.openxmlformats.org/officeDocument/2006/relationships/image" Target="../media/image545.png"/><Relationship Id="rId20" Type="http://schemas.openxmlformats.org/officeDocument/2006/relationships/image" Target="../media/image546.png"/><Relationship Id="rId21" Type="http://schemas.openxmlformats.org/officeDocument/2006/relationships/image" Target="../media/image547.png"/><Relationship Id="rId22" Type="http://schemas.openxmlformats.org/officeDocument/2006/relationships/image" Target="../media/image548.png"/><Relationship Id="rId23" Type="http://schemas.openxmlformats.org/officeDocument/2006/relationships/image" Target="../media/image549.png"/><Relationship Id="rId24" Type="http://schemas.openxmlformats.org/officeDocument/2006/relationships/image" Target="../media/image550.png"/><Relationship Id="rId25" Type="http://schemas.openxmlformats.org/officeDocument/2006/relationships/image" Target="../media/image551.png"/><Relationship Id="rId26" Type="http://schemas.openxmlformats.org/officeDocument/2006/relationships/image" Target="../media/image552.png"/><Relationship Id="rId27" Type="http://schemas.openxmlformats.org/officeDocument/2006/relationships/image" Target="../media/image553.png"/><Relationship Id="rId28" Type="http://schemas.openxmlformats.org/officeDocument/2006/relationships/image" Target="../media/image554.png"/><Relationship Id="rId29" Type="http://schemas.openxmlformats.org/officeDocument/2006/relationships/image" Target="../media/image555.png"/><Relationship Id="rId30" Type="http://schemas.openxmlformats.org/officeDocument/2006/relationships/image" Target="../media/image556.png"/><Relationship Id="rId31" Type="http://schemas.openxmlformats.org/officeDocument/2006/relationships/image" Target="../media/image557.png"/><Relationship Id="rId32" Type="http://schemas.openxmlformats.org/officeDocument/2006/relationships/image" Target="../media/image558.png"/><Relationship Id="rId33" Type="http://schemas.openxmlformats.org/officeDocument/2006/relationships/image" Target="../media/image559.png"/><Relationship Id="rId34" Type="http://schemas.openxmlformats.org/officeDocument/2006/relationships/image" Target="../media/image56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Relationship Id="rId13" Type="http://schemas.openxmlformats.org/officeDocument/2006/relationships/image" Target="../media/image572.png"/><Relationship Id="rId14" Type="http://schemas.openxmlformats.org/officeDocument/2006/relationships/image" Target="../media/image573.png"/><Relationship Id="rId15" Type="http://schemas.openxmlformats.org/officeDocument/2006/relationships/image" Target="../media/image574.png"/><Relationship Id="rId16" Type="http://schemas.openxmlformats.org/officeDocument/2006/relationships/image" Target="../media/image575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Relationship Id="rId20" Type="http://schemas.openxmlformats.org/officeDocument/2006/relationships/image" Target="../media/image579.png"/><Relationship Id="rId21" Type="http://schemas.openxmlformats.org/officeDocument/2006/relationships/image" Target="../media/image580.png"/><Relationship Id="rId22" Type="http://schemas.openxmlformats.org/officeDocument/2006/relationships/image" Target="../media/image581.png"/><Relationship Id="rId23" Type="http://schemas.openxmlformats.org/officeDocument/2006/relationships/image" Target="../media/image582.png"/><Relationship Id="rId24" Type="http://schemas.openxmlformats.org/officeDocument/2006/relationships/image" Target="../media/image583.png"/><Relationship Id="rId25" Type="http://schemas.openxmlformats.org/officeDocument/2006/relationships/image" Target="../media/image584.png"/><Relationship Id="rId26" Type="http://schemas.openxmlformats.org/officeDocument/2006/relationships/image" Target="../media/image585.png"/><Relationship Id="rId27" Type="http://schemas.openxmlformats.org/officeDocument/2006/relationships/image" Target="../media/image586.png"/><Relationship Id="rId28" Type="http://schemas.openxmlformats.org/officeDocument/2006/relationships/image" Target="../media/image587.png"/><Relationship Id="rId29" Type="http://schemas.openxmlformats.org/officeDocument/2006/relationships/image" Target="../media/image588.png"/><Relationship Id="rId30" Type="http://schemas.openxmlformats.org/officeDocument/2006/relationships/image" Target="../media/image589.png"/><Relationship Id="rId31" Type="http://schemas.openxmlformats.org/officeDocument/2006/relationships/image" Target="../media/image590.png"/><Relationship Id="rId32" Type="http://schemas.openxmlformats.org/officeDocument/2006/relationships/image" Target="../media/image591.png"/><Relationship Id="rId33" Type="http://schemas.openxmlformats.org/officeDocument/2006/relationships/image" Target="../media/image592.png"/><Relationship Id="rId34" Type="http://schemas.openxmlformats.org/officeDocument/2006/relationships/image" Target="../media/image593.png"/><Relationship Id="rId35" Type="http://schemas.openxmlformats.org/officeDocument/2006/relationships/image" Target="../media/image594.png"/><Relationship Id="rId36" Type="http://schemas.openxmlformats.org/officeDocument/2006/relationships/image" Target="../media/image595.png"/><Relationship Id="rId37" Type="http://schemas.openxmlformats.org/officeDocument/2006/relationships/image" Target="../media/image596.png"/><Relationship Id="rId38" Type="http://schemas.openxmlformats.org/officeDocument/2006/relationships/image" Target="../media/image597.png"/><Relationship Id="rId39" Type="http://schemas.openxmlformats.org/officeDocument/2006/relationships/image" Target="../media/image598.png"/><Relationship Id="rId40" Type="http://schemas.openxmlformats.org/officeDocument/2006/relationships/image" Target="../media/image599.png"/><Relationship Id="rId41" Type="http://schemas.openxmlformats.org/officeDocument/2006/relationships/image" Target="../media/image600.png"/><Relationship Id="rId42" Type="http://schemas.openxmlformats.org/officeDocument/2006/relationships/image" Target="../media/image601.png"/><Relationship Id="rId43" Type="http://schemas.openxmlformats.org/officeDocument/2006/relationships/image" Target="../media/image602.png"/><Relationship Id="rId44" Type="http://schemas.openxmlformats.org/officeDocument/2006/relationships/image" Target="../media/image6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7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616.png"/><Relationship Id="rId15" Type="http://schemas.openxmlformats.org/officeDocument/2006/relationships/image" Target="../media/image617.png"/><Relationship Id="rId16" Type="http://schemas.openxmlformats.org/officeDocument/2006/relationships/image" Target="../media/image618.png"/><Relationship Id="rId17" Type="http://schemas.openxmlformats.org/officeDocument/2006/relationships/image" Target="../media/image619.png"/><Relationship Id="rId18" Type="http://schemas.openxmlformats.org/officeDocument/2006/relationships/image" Target="../media/image620.png"/><Relationship Id="rId19" Type="http://schemas.openxmlformats.org/officeDocument/2006/relationships/image" Target="../media/image621.png"/><Relationship Id="rId20" Type="http://schemas.openxmlformats.org/officeDocument/2006/relationships/image" Target="../media/image62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3.png"/><Relationship Id="rId3" Type="http://schemas.openxmlformats.org/officeDocument/2006/relationships/image" Target="../media/image624.png"/><Relationship Id="rId4" Type="http://schemas.openxmlformats.org/officeDocument/2006/relationships/image" Target="../media/image625.png"/><Relationship Id="rId5" Type="http://schemas.openxmlformats.org/officeDocument/2006/relationships/image" Target="../media/image626.png"/><Relationship Id="rId6" Type="http://schemas.openxmlformats.org/officeDocument/2006/relationships/image" Target="../media/image627.png"/><Relationship Id="rId7" Type="http://schemas.openxmlformats.org/officeDocument/2006/relationships/image" Target="../media/image628.png"/><Relationship Id="rId8" Type="http://schemas.openxmlformats.org/officeDocument/2006/relationships/image" Target="../media/image629.png"/><Relationship Id="rId9" Type="http://schemas.openxmlformats.org/officeDocument/2006/relationships/image" Target="../media/image630.png"/><Relationship Id="rId10" Type="http://schemas.openxmlformats.org/officeDocument/2006/relationships/image" Target="../media/image631.png"/><Relationship Id="rId11" Type="http://schemas.openxmlformats.org/officeDocument/2006/relationships/image" Target="../media/image632.png"/><Relationship Id="rId12" Type="http://schemas.openxmlformats.org/officeDocument/2006/relationships/image" Target="../media/image633.png"/><Relationship Id="rId13" Type="http://schemas.openxmlformats.org/officeDocument/2006/relationships/image" Target="../media/image634.png"/><Relationship Id="rId14" Type="http://schemas.openxmlformats.org/officeDocument/2006/relationships/image" Target="../media/image635.png"/><Relationship Id="rId15" Type="http://schemas.openxmlformats.org/officeDocument/2006/relationships/image" Target="../media/image636.png"/><Relationship Id="rId16" Type="http://schemas.openxmlformats.org/officeDocument/2006/relationships/image" Target="../media/image637.png"/><Relationship Id="rId17" Type="http://schemas.openxmlformats.org/officeDocument/2006/relationships/image" Target="../media/image63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9.png"/><Relationship Id="rId3" Type="http://schemas.openxmlformats.org/officeDocument/2006/relationships/image" Target="../media/image640.png"/><Relationship Id="rId4" Type="http://schemas.openxmlformats.org/officeDocument/2006/relationships/image" Target="../media/image641.png"/><Relationship Id="rId5" Type="http://schemas.openxmlformats.org/officeDocument/2006/relationships/image" Target="../media/image642.png"/><Relationship Id="rId6" Type="http://schemas.openxmlformats.org/officeDocument/2006/relationships/image" Target="../media/image643.png"/><Relationship Id="rId7" Type="http://schemas.openxmlformats.org/officeDocument/2006/relationships/image" Target="../media/image644.png"/><Relationship Id="rId8" Type="http://schemas.openxmlformats.org/officeDocument/2006/relationships/image" Target="../media/image645.png"/><Relationship Id="rId9" Type="http://schemas.openxmlformats.org/officeDocument/2006/relationships/image" Target="../media/image646.png"/><Relationship Id="rId10" Type="http://schemas.openxmlformats.org/officeDocument/2006/relationships/image" Target="../media/image647.png"/><Relationship Id="rId11" Type="http://schemas.openxmlformats.org/officeDocument/2006/relationships/image" Target="../media/image648.png"/><Relationship Id="rId12" Type="http://schemas.openxmlformats.org/officeDocument/2006/relationships/image" Target="../media/image649.png"/><Relationship Id="rId13" Type="http://schemas.openxmlformats.org/officeDocument/2006/relationships/image" Target="../media/image650.png"/><Relationship Id="rId14" Type="http://schemas.openxmlformats.org/officeDocument/2006/relationships/image" Target="../media/image651.png"/><Relationship Id="rId15" Type="http://schemas.openxmlformats.org/officeDocument/2006/relationships/image" Target="../media/image652.png"/><Relationship Id="rId16" Type="http://schemas.openxmlformats.org/officeDocument/2006/relationships/image" Target="../media/image653.png"/><Relationship Id="rId17" Type="http://schemas.openxmlformats.org/officeDocument/2006/relationships/image" Target="../media/image654.png"/><Relationship Id="rId18" Type="http://schemas.openxmlformats.org/officeDocument/2006/relationships/image" Target="../media/image65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6.png"/><Relationship Id="rId3" Type="http://schemas.openxmlformats.org/officeDocument/2006/relationships/image" Target="../media/image657.png"/><Relationship Id="rId4" Type="http://schemas.openxmlformats.org/officeDocument/2006/relationships/image" Target="../media/image658.png"/><Relationship Id="rId5" Type="http://schemas.openxmlformats.org/officeDocument/2006/relationships/image" Target="../media/image659.png"/><Relationship Id="rId6" Type="http://schemas.openxmlformats.org/officeDocument/2006/relationships/image" Target="../media/image660.png"/><Relationship Id="rId7" Type="http://schemas.openxmlformats.org/officeDocument/2006/relationships/image" Target="../media/image661.png"/><Relationship Id="rId8" Type="http://schemas.openxmlformats.org/officeDocument/2006/relationships/image" Target="../media/image66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3.png"/><Relationship Id="rId3" Type="http://schemas.openxmlformats.org/officeDocument/2006/relationships/image" Target="../media/image664.png"/><Relationship Id="rId4" Type="http://schemas.openxmlformats.org/officeDocument/2006/relationships/image" Target="../media/image665.png"/><Relationship Id="rId5" Type="http://schemas.openxmlformats.org/officeDocument/2006/relationships/image" Target="../media/image666.png"/><Relationship Id="rId6" Type="http://schemas.openxmlformats.org/officeDocument/2006/relationships/image" Target="../media/image667.png"/><Relationship Id="rId7" Type="http://schemas.openxmlformats.org/officeDocument/2006/relationships/image" Target="../media/image668.png"/><Relationship Id="rId8" Type="http://schemas.openxmlformats.org/officeDocument/2006/relationships/image" Target="../media/image669.png"/><Relationship Id="rId9" Type="http://schemas.openxmlformats.org/officeDocument/2006/relationships/image" Target="../media/image670.png"/><Relationship Id="rId10" Type="http://schemas.openxmlformats.org/officeDocument/2006/relationships/image" Target="../media/image671.png"/><Relationship Id="rId11" Type="http://schemas.openxmlformats.org/officeDocument/2006/relationships/image" Target="../media/image672.png"/><Relationship Id="rId12" Type="http://schemas.openxmlformats.org/officeDocument/2006/relationships/image" Target="../media/image673.png"/><Relationship Id="rId13" Type="http://schemas.openxmlformats.org/officeDocument/2006/relationships/image" Target="../media/image674.png"/><Relationship Id="rId14" Type="http://schemas.openxmlformats.org/officeDocument/2006/relationships/image" Target="../media/image675.png"/><Relationship Id="rId15" Type="http://schemas.openxmlformats.org/officeDocument/2006/relationships/image" Target="../media/image676.png"/><Relationship Id="rId16" Type="http://schemas.openxmlformats.org/officeDocument/2006/relationships/image" Target="../media/image67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8.png"/><Relationship Id="rId3" Type="http://schemas.openxmlformats.org/officeDocument/2006/relationships/image" Target="../media/image679.png"/><Relationship Id="rId4" Type="http://schemas.openxmlformats.org/officeDocument/2006/relationships/image" Target="../media/image680.png"/><Relationship Id="rId5" Type="http://schemas.openxmlformats.org/officeDocument/2006/relationships/image" Target="../media/image681.png"/><Relationship Id="rId6" Type="http://schemas.openxmlformats.org/officeDocument/2006/relationships/image" Target="../media/image682.png"/><Relationship Id="rId7" Type="http://schemas.openxmlformats.org/officeDocument/2006/relationships/image" Target="../media/image683.png"/><Relationship Id="rId8" Type="http://schemas.openxmlformats.org/officeDocument/2006/relationships/image" Target="../media/image684.png"/><Relationship Id="rId9" Type="http://schemas.openxmlformats.org/officeDocument/2006/relationships/image" Target="../media/image685.png"/><Relationship Id="rId10" Type="http://schemas.openxmlformats.org/officeDocument/2006/relationships/image" Target="../media/image686.png"/><Relationship Id="rId11" Type="http://schemas.openxmlformats.org/officeDocument/2006/relationships/image" Target="../media/image687.png"/><Relationship Id="rId12" Type="http://schemas.openxmlformats.org/officeDocument/2006/relationships/image" Target="../media/image688.png"/><Relationship Id="rId13" Type="http://schemas.openxmlformats.org/officeDocument/2006/relationships/image" Target="../media/image689.png"/><Relationship Id="rId14" Type="http://schemas.openxmlformats.org/officeDocument/2006/relationships/image" Target="../media/image690.png"/><Relationship Id="rId15" Type="http://schemas.openxmlformats.org/officeDocument/2006/relationships/image" Target="../media/image691.png"/><Relationship Id="rId16" Type="http://schemas.openxmlformats.org/officeDocument/2006/relationships/image" Target="../media/image692.png"/><Relationship Id="rId17" Type="http://schemas.openxmlformats.org/officeDocument/2006/relationships/image" Target="../media/image693.png"/><Relationship Id="rId18" Type="http://schemas.openxmlformats.org/officeDocument/2006/relationships/image" Target="../media/image694.png"/><Relationship Id="rId19" Type="http://schemas.openxmlformats.org/officeDocument/2006/relationships/image" Target="../media/image695.png"/><Relationship Id="rId20" Type="http://schemas.openxmlformats.org/officeDocument/2006/relationships/image" Target="../media/image696.png"/><Relationship Id="rId21" Type="http://schemas.openxmlformats.org/officeDocument/2006/relationships/image" Target="../media/image697.png"/><Relationship Id="rId22" Type="http://schemas.openxmlformats.org/officeDocument/2006/relationships/image" Target="../media/image698.png"/><Relationship Id="rId23" Type="http://schemas.openxmlformats.org/officeDocument/2006/relationships/image" Target="../media/image699.png"/><Relationship Id="rId24" Type="http://schemas.openxmlformats.org/officeDocument/2006/relationships/image" Target="../media/image700.png"/><Relationship Id="rId25" Type="http://schemas.openxmlformats.org/officeDocument/2006/relationships/image" Target="../media/image701.png"/><Relationship Id="rId26" Type="http://schemas.openxmlformats.org/officeDocument/2006/relationships/image" Target="../media/image702.png"/><Relationship Id="rId27" Type="http://schemas.openxmlformats.org/officeDocument/2006/relationships/image" Target="../media/image703.png"/><Relationship Id="rId28" Type="http://schemas.openxmlformats.org/officeDocument/2006/relationships/image" Target="../media/image70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5.png"/><Relationship Id="rId3" Type="http://schemas.openxmlformats.org/officeDocument/2006/relationships/image" Target="../media/image706.png"/><Relationship Id="rId4" Type="http://schemas.openxmlformats.org/officeDocument/2006/relationships/image" Target="../media/image707.png"/><Relationship Id="rId5" Type="http://schemas.openxmlformats.org/officeDocument/2006/relationships/image" Target="../media/image708.png"/><Relationship Id="rId6" Type="http://schemas.openxmlformats.org/officeDocument/2006/relationships/image" Target="../media/image709.png"/><Relationship Id="rId7" Type="http://schemas.openxmlformats.org/officeDocument/2006/relationships/image" Target="../media/image710.png"/><Relationship Id="rId8" Type="http://schemas.openxmlformats.org/officeDocument/2006/relationships/image" Target="../media/image711.png"/><Relationship Id="rId9" Type="http://schemas.openxmlformats.org/officeDocument/2006/relationships/image" Target="../media/image712.png"/><Relationship Id="rId10" Type="http://schemas.openxmlformats.org/officeDocument/2006/relationships/image" Target="../media/image713.png"/><Relationship Id="rId11" Type="http://schemas.openxmlformats.org/officeDocument/2006/relationships/image" Target="../media/image714.png"/><Relationship Id="rId12" Type="http://schemas.openxmlformats.org/officeDocument/2006/relationships/image" Target="../media/image715.png"/><Relationship Id="rId13" Type="http://schemas.openxmlformats.org/officeDocument/2006/relationships/image" Target="../media/image716.png"/><Relationship Id="rId14" Type="http://schemas.openxmlformats.org/officeDocument/2006/relationships/image" Target="../media/image71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8.png"/><Relationship Id="rId3" Type="http://schemas.openxmlformats.org/officeDocument/2006/relationships/image" Target="../media/image719.png"/><Relationship Id="rId4" Type="http://schemas.openxmlformats.org/officeDocument/2006/relationships/image" Target="../media/image720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723.png"/><Relationship Id="rId8" Type="http://schemas.openxmlformats.org/officeDocument/2006/relationships/image" Target="../media/image724.png"/><Relationship Id="rId9" Type="http://schemas.openxmlformats.org/officeDocument/2006/relationships/image" Target="../media/image725.png"/><Relationship Id="rId10" Type="http://schemas.openxmlformats.org/officeDocument/2006/relationships/image" Target="../media/image726.png"/><Relationship Id="rId11" Type="http://schemas.openxmlformats.org/officeDocument/2006/relationships/image" Target="../media/image727.png"/><Relationship Id="rId12" Type="http://schemas.openxmlformats.org/officeDocument/2006/relationships/image" Target="../media/image728.png"/><Relationship Id="rId13" Type="http://schemas.openxmlformats.org/officeDocument/2006/relationships/image" Target="../media/image729.png"/><Relationship Id="rId14" Type="http://schemas.openxmlformats.org/officeDocument/2006/relationships/image" Target="../media/image730.png"/><Relationship Id="rId15" Type="http://schemas.openxmlformats.org/officeDocument/2006/relationships/image" Target="../media/image731.png"/><Relationship Id="rId16" Type="http://schemas.openxmlformats.org/officeDocument/2006/relationships/image" Target="../media/image732.png"/><Relationship Id="rId17" Type="http://schemas.openxmlformats.org/officeDocument/2006/relationships/image" Target="../media/image733.png"/><Relationship Id="rId18" Type="http://schemas.openxmlformats.org/officeDocument/2006/relationships/image" Target="../media/image734.png"/><Relationship Id="rId19" Type="http://schemas.openxmlformats.org/officeDocument/2006/relationships/image" Target="../media/image735.png"/><Relationship Id="rId20" Type="http://schemas.openxmlformats.org/officeDocument/2006/relationships/image" Target="../media/image736.png"/><Relationship Id="rId21" Type="http://schemas.openxmlformats.org/officeDocument/2006/relationships/image" Target="../media/image737.png"/><Relationship Id="rId22" Type="http://schemas.openxmlformats.org/officeDocument/2006/relationships/image" Target="../media/image7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9.png"/><Relationship Id="rId3" Type="http://schemas.openxmlformats.org/officeDocument/2006/relationships/image" Target="../media/image740.png"/><Relationship Id="rId4" Type="http://schemas.openxmlformats.org/officeDocument/2006/relationships/image" Target="../media/image741.png"/><Relationship Id="rId5" Type="http://schemas.openxmlformats.org/officeDocument/2006/relationships/image" Target="../media/image742.png"/><Relationship Id="rId6" Type="http://schemas.openxmlformats.org/officeDocument/2006/relationships/image" Target="../media/image743.png"/><Relationship Id="rId7" Type="http://schemas.openxmlformats.org/officeDocument/2006/relationships/image" Target="../media/image744.png"/><Relationship Id="rId8" Type="http://schemas.openxmlformats.org/officeDocument/2006/relationships/image" Target="../media/image745.png"/><Relationship Id="rId9" Type="http://schemas.openxmlformats.org/officeDocument/2006/relationships/image" Target="../media/image746.png"/><Relationship Id="rId10" Type="http://schemas.openxmlformats.org/officeDocument/2006/relationships/image" Target="../media/image747.png"/><Relationship Id="rId11" Type="http://schemas.openxmlformats.org/officeDocument/2006/relationships/image" Target="../media/image748.png"/><Relationship Id="rId12" Type="http://schemas.openxmlformats.org/officeDocument/2006/relationships/image" Target="../media/image749.png"/><Relationship Id="rId13" Type="http://schemas.openxmlformats.org/officeDocument/2006/relationships/image" Target="../media/image750.png"/><Relationship Id="rId14" Type="http://schemas.openxmlformats.org/officeDocument/2006/relationships/image" Target="../media/image751.png"/><Relationship Id="rId15" Type="http://schemas.openxmlformats.org/officeDocument/2006/relationships/image" Target="../media/image752.png"/><Relationship Id="rId16" Type="http://schemas.openxmlformats.org/officeDocument/2006/relationships/image" Target="../media/image753.png"/><Relationship Id="rId17" Type="http://schemas.openxmlformats.org/officeDocument/2006/relationships/image" Target="../media/image754.png"/><Relationship Id="rId18" Type="http://schemas.openxmlformats.org/officeDocument/2006/relationships/image" Target="../media/image755.png"/><Relationship Id="rId19" Type="http://schemas.openxmlformats.org/officeDocument/2006/relationships/image" Target="../media/image756.png"/><Relationship Id="rId20" Type="http://schemas.openxmlformats.org/officeDocument/2006/relationships/image" Target="../media/image757.png"/><Relationship Id="rId21" Type="http://schemas.openxmlformats.org/officeDocument/2006/relationships/image" Target="../media/image758.png"/><Relationship Id="rId22" Type="http://schemas.openxmlformats.org/officeDocument/2006/relationships/image" Target="../media/image759.png"/><Relationship Id="rId23" Type="http://schemas.openxmlformats.org/officeDocument/2006/relationships/image" Target="../media/image760.png"/><Relationship Id="rId24" Type="http://schemas.openxmlformats.org/officeDocument/2006/relationships/image" Target="../media/image761.png"/><Relationship Id="rId25" Type="http://schemas.openxmlformats.org/officeDocument/2006/relationships/image" Target="../media/image762.png"/><Relationship Id="rId26" Type="http://schemas.openxmlformats.org/officeDocument/2006/relationships/image" Target="../media/image763.png"/><Relationship Id="rId27" Type="http://schemas.openxmlformats.org/officeDocument/2006/relationships/image" Target="../media/image764.png"/><Relationship Id="rId28" Type="http://schemas.openxmlformats.org/officeDocument/2006/relationships/image" Target="../media/image765.png"/><Relationship Id="rId29" Type="http://schemas.openxmlformats.org/officeDocument/2006/relationships/image" Target="../media/image766.png"/><Relationship Id="rId30" Type="http://schemas.openxmlformats.org/officeDocument/2006/relationships/image" Target="../media/image76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8.png"/><Relationship Id="rId3" Type="http://schemas.openxmlformats.org/officeDocument/2006/relationships/image" Target="../media/image769.png"/><Relationship Id="rId4" Type="http://schemas.openxmlformats.org/officeDocument/2006/relationships/image" Target="../media/image770.png"/><Relationship Id="rId5" Type="http://schemas.openxmlformats.org/officeDocument/2006/relationships/image" Target="../media/image771.png"/><Relationship Id="rId6" Type="http://schemas.openxmlformats.org/officeDocument/2006/relationships/image" Target="../media/image772.png"/><Relationship Id="rId7" Type="http://schemas.openxmlformats.org/officeDocument/2006/relationships/image" Target="../media/image773.png"/><Relationship Id="rId8" Type="http://schemas.openxmlformats.org/officeDocument/2006/relationships/image" Target="../media/image774.png"/><Relationship Id="rId9" Type="http://schemas.openxmlformats.org/officeDocument/2006/relationships/image" Target="../media/image775.png"/><Relationship Id="rId10" Type="http://schemas.openxmlformats.org/officeDocument/2006/relationships/image" Target="../media/image776.png"/><Relationship Id="rId11" Type="http://schemas.openxmlformats.org/officeDocument/2006/relationships/image" Target="../media/image777.png"/><Relationship Id="rId12" Type="http://schemas.openxmlformats.org/officeDocument/2006/relationships/image" Target="../media/image778.png"/><Relationship Id="rId13" Type="http://schemas.openxmlformats.org/officeDocument/2006/relationships/image" Target="../media/image779.png"/><Relationship Id="rId14" Type="http://schemas.openxmlformats.org/officeDocument/2006/relationships/image" Target="../media/image780.png"/><Relationship Id="rId15" Type="http://schemas.openxmlformats.org/officeDocument/2006/relationships/image" Target="../media/image781.png"/><Relationship Id="rId16" Type="http://schemas.openxmlformats.org/officeDocument/2006/relationships/image" Target="../media/image782.png"/><Relationship Id="rId17" Type="http://schemas.openxmlformats.org/officeDocument/2006/relationships/image" Target="../media/image783.png"/><Relationship Id="rId18" Type="http://schemas.openxmlformats.org/officeDocument/2006/relationships/image" Target="../media/image78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5.png"/><Relationship Id="rId3" Type="http://schemas.openxmlformats.org/officeDocument/2006/relationships/image" Target="../media/image786.png"/><Relationship Id="rId4" Type="http://schemas.openxmlformats.org/officeDocument/2006/relationships/image" Target="../media/image787.png"/><Relationship Id="rId5" Type="http://schemas.openxmlformats.org/officeDocument/2006/relationships/image" Target="../media/image788.png"/><Relationship Id="rId6" Type="http://schemas.openxmlformats.org/officeDocument/2006/relationships/image" Target="../media/image789.png"/><Relationship Id="rId7" Type="http://schemas.openxmlformats.org/officeDocument/2006/relationships/image" Target="../media/image790.png"/><Relationship Id="rId8" Type="http://schemas.openxmlformats.org/officeDocument/2006/relationships/image" Target="../media/image791.png"/><Relationship Id="rId9" Type="http://schemas.openxmlformats.org/officeDocument/2006/relationships/image" Target="../media/image792.png"/><Relationship Id="rId10" Type="http://schemas.openxmlformats.org/officeDocument/2006/relationships/image" Target="../media/image793.png"/><Relationship Id="rId11" Type="http://schemas.openxmlformats.org/officeDocument/2006/relationships/image" Target="../media/image794.png"/><Relationship Id="rId12" Type="http://schemas.openxmlformats.org/officeDocument/2006/relationships/image" Target="../media/image795.png"/><Relationship Id="rId13" Type="http://schemas.openxmlformats.org/officeDocument/2006/relationships/image" Target="../media/image796.png"/><Relationship Id="rId14" Type="http://schemas.openxmlformats.org/officeDocument/2006/relationships/image" Target="../media/image79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8.png"/><Relationship Id="rId3" Type="http://schemas.openxmlformats.org/officeDocument/2006/relationships/image" Target="../media/image799.png"/><Relationship Id="rId4" Type="http://schemas.openxmlformats.org/officeDocument/2006/relationships/image" Target="../media/image800.png"/><Relationship Id="rId5" Type="http://schemas.openxmlformats.org/officeDocument/2006/relationships/image" Target="../media/image801.png"/><Relationship Id="rId6" Type="http://schemas.openxmlformats.org/officeDocument/2006/relationships/image" Target="../media/image802.png"/><Relationship Id="rId7" Type="http://schemas.openxmlformats.org/officeDocument/2006/relationships/image" Target="../media/image803.png"/><Relationship Id="rId8" Type="http://schemas.openxmlformats.org/officeDocument/2006/relationships/image" Target="../media/image804.png"/><Relationship Id="rId9" Type="http://schemas.openxmlformats.org/officeDocument/2006/relationships/image" Target="../media/image805.png"/><Relationship Id="rId10" Type="http://schemas.openxmlformats.org/officeDocument/2006/relationships/image" Target="../media/image806.png"/><Relationship Id="rId11" Type="http://schemas.openxmlformats.org/officeDocument/2006/relationships/image" Target="../media/image80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8.png"/><Relationship Id="rId3" Type="http://schemas.openxmlformats.org/officeDocument/2006/relationships/image" Target="../media/image809.png"/><Relationship Id="rId4" Type="http://schemas.openxmlformats.org/officeDocument/2006/relationships/image" Target="../media/image810.png"/><Relationship Id="rId5" Type="http://schemas.openxmlformats.org/officeDocument/2006/relationships/image" Target="../media/image811.png"/><Relationship Id="rId6" Type="http://schemas.openxmlformats.org/officeDocument/2006/relationships/image" Target="../media/image812.png"/><Relationship Id="rId7" Type="http://schemas.openxmlformats.org/officeDocument/2006/relationships/image" Target="../media/image813.png"/><Relationship Id="rId8" Type="http://schemas.openxmlformats.org/officeDocument/2006/relationships/image" Target="../media/image814.png"/><Relationship Id="rId9" Type="http://schemas.openxmlformats.org/officeDocument/2006/relationships/image" Target="../media/image815.png"/><Relationship Id="rId10" Type="http://schemas.openxmlformats.org/officeDocument/2006/relationships/image" Target="../media/image816.png"/><Relationship Id="rId11" Type="http://schemas.openxmlformats.org/officeDocument/2006/relationships/image" Target="../media/image817.png"/><Relationship Id="rId12" Type="http://schemas.openxmlformats.org/officeDocument/2006/relationships/image" Target="../media/image818.png"/><Relationship Id="rId13" Type="http://schemas.openxmlformats.org/officeDocument/2006/relationships/image" Target="../media/image819.png"/><Relationship Id="rId14" Type="http://schemas.openxmlformats.org/officeDocument/2006/relationships/image" Target="../media/image820.png"/><Relationship Id="rId15" Type="http://schemas.openxmlformats.org/officeDocument/2006/relationships/image" Target="../media/image821.png"/><Relationship Id="rId16" Type="http://schemas.openxmlformats.org/officeDocument/2006/relationships/image" Target="../media/image822.png"/><Relationship Id="rId17" Type="http://schemas.openxmlformats.org/officeDocument/2006/relationships/image" Target="../media/image823.png"/><Relationship Id="rId18" Type="http://schemas.openxmlformats.org/officeDocument/2006/relationships/image" Target="../media/image824.png"/><Relationship Id="rId19" Type="http://schemas.openxmlformats.org/officeDocument/2006/relationships/image" Target="../media/image825.png"/><Relationship Id="rId20" Type="http://schemas.openxmlformats.org/officeDocument/2006/relationships/image" Target="../media/image826.png"/><Relationship Id="rId21" Type="http://schemas.openxmlformats.org/officeDocument/2006/relationships/image" Target="../media/image827.png"/><Relationship Id="rId22" Type="http://schemas.openxmlformats.org/officeDocument/2006/relationships/image" Target="../media/image828.png"/><Relationship Id="rId23" Type="http://schemas.openxmlformats.org/officeDocument/2006/relationships/image" Target="../media/image829.png"/><Relationship Id="rId24" Type="http://schemas.openxmlformats.org/officeDocument/2006/relationships/image" Target="../media/image830.png"/><Relationship Id="rId25" Type="http://schemas.openxmlformats.org/officeDocument/2006/relationships/image" Target="../media/image831.png"/><Relationship Id="rId26" Type="http://schemas.openxmlformats.org/officeDocument/2006/relationships/image" Target="../media/image832.png"/><Relationship Id="rId27" Type="http://schemas.openxmlformats.org/officeDocument/2006/relationships/image" Target="../media/image833.png"/><Relationship Id="rId28" Type="http://schemas.openxmlformats.org/officeDocument/2006/relationships/image" Target="../media/image834.png"/><Relationship Id="rId29" Type="http://schemas.openxmlformats.org/officeDocument/2006/relationships/image" Target="../media/image835.png"/><Relationship Id="rId30" Type="http://schemas.openxmlformats.org/officeDocument/2006/relationships/image" Target="../media/image836.png"/><Relationship Id="rId31" Type="http://schemas.openxmlformats.org/officeDocument/2006/relationships/image" Target="../media/image837.png"/><Relationship Id="rId32" Type="http://schemas.openxmlformats.org/officeDocument/2006/relationships/image" Target="../media/image83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9.png"/><Relationship Id="rId3" Type="http://schemas.openxmlformats.org/officeDocument/2006/relationships/image" Target="../media/image840.png"/><Relationship Id="rId4" Type="http://schemas.openxmlformats.org/officeDocument/2006/relationships/image" Target="../media/image841.png"/><Relationship Id="rId5" Type="http://schemas.openxmlformats.org/officeDocument/2006/relationships/image" Target="../media/image842.png"/><Relationship Id="rId6" Type="http://schemas.openxmlformats.org/officeDocument/2006/relationships/image" Target="../media/image843.png"/><Relationship Id="rId7" Type="http://schemas.openxmlformats.org/officeDocument/2006/relationships/image" Target="../media/image844.png"/><Relationship Id="rId8" Type="http://schemas.openxmlformats.org/officeDocument/2006/relationships/image" Target="../media/image845.png"/><Relationship Id="rId9" Type="http://schemas.openxmlformats.org/officeDocument/2006/relationships/image" Target="../media/image846.png"/><Relationship Id="rId10" Type="http://schemas.openxmlformats.org/officeDocument/2006/relationships/image" Target="../media/image847.png"/><Relationship Id="rId11" Type="http://schemas.openxmlformats.org/officeDocument/2006/relationships/image" Target="../media/image848.png"/><Relationship Id="rId12" Type="http://schemas.openxmlformats.org/officeDocument/2006/relationships/image" Target="../media/image849.png"/><Relationship Id="rId13" Type="http://schemas.openxmlformats.org/officeDocument/2006/relationships/image" Target="../media/image850.png"/><Relationship Id="rId14" Type="http://schemas.openxmlformats.org/officeDocument/2006/relationships/image" Target="../media/image851.png"/><Relationship Id="rId15" Type="http://schemas.openxmlformats.org/officeDocument/2006/relationships/image" Target="../media/image852.png"/><Relationship Id="rId16" Type="http://schemas.openxmlformats.org/officeDocument/2006/relationships/image" Target="../media/image853.png"/><Relationship Id="rId17" Type="http://schemas.openxmlformats.org/officeDocument/2006/relationships/image" Target="../media/image85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5.png"/><Relationship Id="rId3" Type="http://schemas.openxmlformats.org/officeDocument/2006/relationships/image" Target="../media/image856.png"/><Relationship Id="rId4" Type="http://schemas.openxmlformats.org/officeDocument/2006/relationships/image" Target="../media/image857.png"/><Relationship Id="rId5" Type="http://schemas.openxmlformats.org/officeDocument/2006/relationships/image" Target="../media/image858.png"/><Relationship Id="rId6" Type="http://schemas.openxmlformats.org/officeDocument/2006/relationships/image" Target="../media/image859.png"/><Relationship Id="rId7" Type="http://schemas.openxmlformats.org/officeDocument/2006/relationships/image" Target="../media/image860.png"/><Relationship Id="rId8" Type="http://schemas.openxmlformats.org/officeDocument/2006/relationships/image" Target="../media/image861.png"/><Relationship Id="rId9" Type="http://schemas.openxmlformats.org/officeDocument/2006/relationships/image" Target="../media/image862.png"/><Relationship Id="rId10" Type="http://schemas.openxmlformats.org/officeDocument/2006/relationships/image" Target="../media/image863.png"/><Relationship Id="rId11" Type="http://schemas.openxmlformats.org/officeDocument/2006/relationships/image" Target="../media/image864.png"/><Relationship Id="rId12" Type="http://schemas.openxmlformats.org/officeDocument/2006/relationships/image" Target="../media/image865.png"/><Relationship Id="rId13" Type="http://schemas.openxmlformats.org/officeDocument/2006/relationships/image" Target="../media/image866.png"/><Relationship Id="rId14" Type="http://schemas.openxmlformats.org/officeDocument/2006/relationships/image" Target="../media/image867.png"/><Relationship Id="rId15" Type="http://schemas.openxmlformats.org/officeDocument/2006/relationships/image" Target="../media/image868.png"/><Relationship Id="rId16" Type="http://schemas.openxmlformats.org/officeDocument/2006/relationships/image" Target="../media/image869.png"/><Relationship Id="rId17" Type="http://schemas.openxmlformats.org/officeDocument/2006/relationships/image" Target="../media/image870.png"/><Relationship Id="rId18" Type="http://schemas.openxmlformats.org/officeDocument/2006/relationships/image" Target="../media/image871.png"/><Relationship Id="rId19" Type="http://schemas.openxmlformats.org/officeDocument/2006/relationships/image" Target="../media/image872.png"/><Relationship Id="rId20" Type="http://schemas.openxmlformats.org/officeDocument/2006/relationships/image" Target="../media/image873.png"/><Relationship Id="rId21" Type="http://schemas.openxmlformats.org/officeDocument/2006/relationships/image" Target="../media/image874.png"/><Relationship Id="rId22" Type="http://schemas.openxmlformats.org/officeDocument/2006/relationships/image" Target="../media/image87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6.png"/><Relationship Id="rId3" Type="http://schemas.openxmlformats.org/officeDocument/2006/relationships/image" Target="../media/image877.png"/><Relationship Id="rId4" Type="http://schemas.openxmlformats.org/officeDocument/2006/relationships/image" Target="../media/image878.png"/><Relationship Id="rId5" Type="http://schemas.openxmlformats.org/officeDocument/2006/relationships/image" Target="../media/image879.png"/><Relationship Id="rId6" Type="http://schemas.openxmlformats.org/officeDocument/2006/relationships/image" Target="../media/image880.png"/><Relationship Id="rId7" Type="http://schemas.openxmlformats.org/officeDocument/2006/relationships/image" Target="../media/image881.png"/><Relationship Id="rId8" Type="http://schemas.openxmlformats.org/officeDocument/2006/relationships/image" Target="../media/image882.png"/><Relationship Id="rId9" Type="http://schemas.openxmlformats.org/officeDocument/2006/relationships/image" Target="../media/image883.png"/><Relationship Id="rId10" Type="http://schemas.openxmlformats.org/officeDocument/2006/relationships/image" Target="../media/image884.png"/><Relationship Id="rId11" Type="http://schemas.openxmlformats.org/officeDocument/2006/relationships/image" Target="../media/image885.png"/><Relationship Id="rId12" Type="http://schemas.openxmlformats.org/officeDocument/2006/relationships/image" Target="../media/image886.png"/><Relationship Id="rId13" Type="http://schemas.openxmlformats.org/officeDocument/2006/relationships/image" Target="../media/image887.png"/><Relationship Id="rId14" Type="http://schemas.openxmlformats.org/officeDocument/2006/relationships/image" Target="../media/image888.png"/><Relationship Id="rId15" Type="http://schemas.openxmlformats.org/officeDocument/2006/relationships/image" Target="../media/image889.png"/><Relationship Id="rId16" Type="http://schemas.openxmlformats.org/officeDocument/2006/relationships/image" Target="../media/image890.png"/><Relationship Id="rId17" Type="http://schemas.openxmlformats.org/officeDocument/2006/relationships/image" Target="../media/image891.png"/><Relationship Id="rId18" Type="http://schemas.openxmlformats.org/officeDocument/2006/relationships/image" Target="../media/image892.png"/><Relationship Id="rId19" Type="http://schemas.openxmlformats.org/officeDocument/2006/relationships/image" Target="../media/image893.png"/><Relationship Id="rId20" Type="http://schemas.openxmlformats.org/officeDocument/2006/relationships/image" Target="../media/image894.png"/><Relationship Id="rId21" Type="http://schemas.openxmlformats.org/officeDocument/2006/relationships/image" Target="../media/image895.png"/><Relationship Id="rId22" Type="http://schemas.openxmlformats.org/officeDocument/2006/relationships/image" Target="../media/image896.png"/><Relationship Id="rId23" Type="http://schemas.openxmlformats.org/officeDocument/2006/relationships/image" Target="../media/image897.png"/><Relationship Id="rId24" Type="http://schemas.openxmlformats.org/officeDocument/2006/relationships/image" Target="../media/image898.png"/><Relationship Id="rId25" Type="http://schemas.openxmlformats.org/officeDocument/2006/relationships/image" Target="../media/image899.png"/><Relationship Id="rId26" Type="http://schemas.openxmlformats.org/officeDocument/2006/relationships/image" Target="../media/image900.png"/><Relationship Id="rId27" Type="http://schemas.openxmlformats.org/officeDocument/2006/relationships/image" Target="../media/image901.png"/><Relationship Id="rId28" Type="http://schemas.openxmlformats.org/officeDocument/2006/relationships/image" Target="../media/image902.png"/><Relationship Id="rId29" Type="http://schemas.openxmlformats.org/officeDocument/2006/relationships/image" Target="../media/image903.png"/><Relationship Id="rId30" Type="http://schemas.openxmlformats.org/officeDocument/2006/relationships/image" Target="../media/image904.png"/><Relationship Id="rId31" Type="http://schemas.openxmlformats.org/officeDocument/2006/relationships/image" Target="../media/image905.png"/><Relationship Id="rId32" Type="http://schemas.openxmlformats.org/officeDocument/2006/relationships/image" Target="../media/image906.png"/><Relationship Id="rId33" Type="http://schemas.openxmlformats.org/officeDocument/2006/relationships/image" Target="../media/image907.png"/><Relationship Id="rId34" Type="http://schemas.openxmlformats.org/officeDocument/2006/relationships/image" Target="../media/image908.png"/><Relationship Id="rId35" Type="http://schemas.openxmlformats.org/officeDocument/2006/relationships/image" Target="../media/image909.png"/><Relationship Id="rId36" Type="http://schemas.openxmlformats.org/officeDocument/2006/relationships/image" Target="../media/image910.png"/><Relationship Id="rId37" Type="http://schemas.openxmlformats.org/officeDocument/2006/relationships/image" Target="../media/image91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2.png"/><Relationship Id="rId3" Type="http://schemas.openxmlformats.org/officeDocument/2006/relationships/image" Target="../media/image913.png"/><Relationship Id="rId4" Type="http://schemas.openxmlformats.org/officeDocument/2006/relationships/image" Target="../media/image914.png"/><Relationship Id="rId5" Type="http://schemas.openxmlformats.org/officeDocument/2006/relationships/image" Target="../media/image915.png"/><Relationship Id="rId6" Type="http://schemas.openxmlformats.org/officeDocument/2006/relationships/image" Target="../media/image916.png"/><Relationship Id="rId7" Type="http://schemas.openxmlformats.org/officeDocument/2006/relationships/image" Target="../media/image917.png"/><Relationship Id="rId8" Type="http://schemas.openxmlformats.org/officeDocument/2006/relationships/image" Target="../media/image918.png"/><Relationship Id="rId9" Type="http://schemas.openxmlformats.org/officeDocument/2006/relationships/image" Target="../media/image919.png"/><Relationship Id="rId10" Type="http://schemas.openxmlformats.org/officeDocument/2006/relationships/image" Target="../media/image920.png"/><Relationship Id="rId11" Type="http://schemas.openxmlformats.org/officeDocument/2006/relationships/image" Target="../media/image921.png"/><Relationship Id="rId12" Type="http://schemas.openxmlformats.org/officeDocument/2006/relationships/image" Target="../media/image922.png"/><Relationship Id="rId13" Type="http://schemas.openxmlformats.org/officeDocument/2006/relationships/image" Target="../media/image923.png"/><Relationship Id="rId14" Type="http://schemas.openxmlformats.org/officeDocument/2006/relationships/image" Target="../media/image924.png"/><Relationship Id="rId15" Type="http://schemas.openxmlformats.org/officeDocument/2006/relationships/image" Target="../media/image925.png"/><Relationship Id="rId16" Type="http://schemas.openxmlformats.org/officeDocument/2006/relationships/image" Target="../media/image926.png"/><Relationship Id="rId17" Type="http://schemas.openxmlformats.org/officeDocument/2006/relationships/image" Target="../media/image927.png"/><Relationship Id="rId18" Type="http://schemas.openxmlformats.org/officeDocument/2006/relationships/image" Target="../media/image928.png"/><Relationship Id="rId19" Type="http://schemas.openxmlformats.org/officeDocument/2006/relationships/image" Target="../media/image929.png"/><Relationship Id="rId20" Type="http://schemas.openxmlformats.org/officeDocument/2006/relationships/image" Target="../media/image930.png"/><Relationship Id="rId21" Type="http://schemas.openxmlformats.org/officeDocument/2006/relationships/image" Target="../media/image931.png"/><Relationship Id="rId22" Type="http://schemas.openxmlformats.org/officeDocument/2006/relationships/image" Target="../media/image932.png"/><Relationship Id="rId23" Type="http://schemas.openxmlformats.org/officeDocument/2006/relationships/image" Target="../media/image933.png"/><Relationship Id="rId24" Type="http://schemas.openxmlformats.org/officeDocument/2006/relationships/image" Target="../media/image934.png"/><Relationship Id="rId25" Type="http://schemas.openxmlformats.org/officeDocument/2006/relationships/image" Target="../media/image935.png"/><Relationship Id="rId26" Type="http://schemas.openxmlformats.org/officeDocument/2006/relationships/image" Target="../media/image936.png"/><Relationship Id="rId27" Type="http://schemas.openxmlformats.org/officeDocument/2006/relationships/image" Target="../media/image937.png"/><Relationship Id="rId28" Type="http://schemas.openxmlformats.org/officeDocument/2006/relationships/image" Target="../media/image938.png"/><Relationship Id="rId29" Type="http://schemas.openxmlformats.org/officeDocument/2006/relationships/image" Target="../media/image93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0.png"/><Relationship Id="rId3" Type="http://schemas.openxmlformats.org/officeDocument/2006/relationships/image" Target="../media/image941.png"/><Relationship Id="rId4" Type="http://schemas.openxmlformats.org/officeDocument/2006/relationships/image" Target="../media/image942.png"/><Relationship Id="rId5" Type="http://schemas.openxmlformats.org/officeDocument/2006/relationships/image" Target="../media/image943.png"/><Relationship Id="rId6" Type="http://schemas.openxmlformats.org/officeDocument/2006/relationships/image" Target="../media/image944.png"/><Relationship Id="rId7" Type="http://schemas.openxmlformats.org/officeDocument/2006/relationships/image" Target="../media/image945.png"/><Relationship Id="rId8" Type="http://schemas.openxmlformats.org/officeDocument/2006/relationships/image" Target="../media/image946.png"/><Relationship Id="rId9" Type="http://schemas.openxmlformats.org/officeDocument/2006/relationships/image" Target="../media/image947.png"/><Relationship Id="rId10" Type="http://schemas.openxmlformats.org/officeDocument/2006/relationships/image" Target="../media/image948.png"/><Relationship Id="rId11" Type="http://schemas.openxmlformats.org/officeDocument/2006/relationships/image" Target="../media/image949.png"/><Relationship Id="rId12" Type="http://schemas.openxmlformats.org/officeDocument/2006/relationships/image" Target="../media/image950.png"/><Relationship Id="rId13" Type="http://schemas.openxmlformats.org/officeDocument/2006/relationships/image" Target="../media/image951.png"/><Relationship Id="rId14" Type="http://schemas.openxmlformats.org/officeDocument/2006/relationships/image" Target="../media/image952.png"/><Relationship Id="rId15" Type="http://schemas.openxmlformats.org/officeDocument/2006/relationships/image" Target="../media/image953.png"/><Relationship Id="rId16" Type="http://schemas.openxmlformats.org/officeDocument/2006/relationships/image" Target="../media/image95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24" Type="http://schemas.openxmlformats.org/officeDocument/2006/relationships/image" Target="../media/image60.png"/><Relationship Id="rId25" Type="http://schemas.openxmlformats.org/officeDocument/2006/relationships/image" Target="../media/image61.png"/><Relationship Id="rId26" Type="http://schemas.openxmlformats.org/officeDocument/2006/relationships/image" Target="../media/image62.png"/><Relationship Id="rId27" Type="http://schemas.openxmlformats.org/officeDocument/2006/relationships/image" Target="../media/image63.png"/><Relationship Id="rId28" Type="http://schemas.openxmlformats.org/officeDocument/2006/relationships/image" Target="../media/image64.png"/><Relationship Id="rId29" Type="http://schemas.openxmlformats.org/officeDocument/2006/relationships/image" Target="../media/image65.png"/><Relationship Id="rId30" Type="http://schemas.openxmlformats.org/officeDocument/2006/relationships/image" Target="../media/image66.png"/><Relationship Id="rId31" Type="http://schemas.openxmlformats.org/officeDocument/2006/relationships/image" Target="../media/image67.png"/><Relationship Id="rId32" Type="http://schemas.openxmlformats.org/officeDocument/2006/relationships/image" Target="../media/image68.png"/><Relationship Id="rId33" Type="http://schemas.openxmlformats.org/officeDocument/2006/relationships/image" Target="../media/image69.png"/><Relationship Id="rId34" Type="http://schemas.openxmlformats.org/officeDocument/2006/relationships/image" Target="../media/image70.png"/><Relationship Id="rId35" Type="http://schemas.openxmlformats.org/officeDocument/2006/relationships/image" Target="../media/image71.png"/><Relationship Id="rId36" Type="http://schemas.openxmlformats.org/officeDocument/2006/relationships/image" Target="../media/image72.png"/><Relationship Id="rId37" Type="http://schemas.openxmlformats.org/officeDocument/2006/relationships/image" Target="../media/image73.png"/><Relationship Id="rId38" Type="http://schemas.openxmlformats.org/officeDocument/2006/relationships/image" Target="../media/image74.png"/><Relationship Id="rId39" Type="http://schemas.openxmlformats.org/officeDocument/2006/relationships/image" Target="../media/image75.png"/><Relationship Id="rId40" Type="http://schemas.openxmlformats.org/officeDocument/2006/relationships/image" Target="../media/image76.png"/><Relationship Id="rId41" Type="http://schemas.openxmlformats.org/officeDocument/2006/relationships/image" Target="../media/image77.png"/><Relationship Id="rId42" Type="http://schemas.openxmlformats.org/officeDocument/2006/relationships/image" Target="../media/image78.png"/><Relationship Id="rId43" Type="http://schemas.openxmlformats.org/officeDocument/2006/relationships/image" Target="../media/image79.png"/><Relationship Id="rId44" Type="http://schemas.openxmlformats.org/officeDocument/2006/relationships/image" Target="../media/image80.png"/><Relationship Id="rId45" Type="http://schemas.openxmlformats.org/officeDocument/2006/relationships/image" Target="../media/image81.png"/><Relationship Id="rId46" Type="http://schemas.openxmlformats.org/officeDocument/2006/relationships/image" Target="../media/image82.png"/><Relationship Id="rId47" Type="http://schemas.openxmlformats.org/officeDocument/2006/relationships/image" Target="../media/image83.png"/><Relationship Id="rId48" Type="http://schemas.openxmlformats.org/officeDocument/2006/relationships/image" Target="../media/image84.png"/><Relationship Id="rId49" Type="http://schemas.openxmlformats.org/officeDocument/2006/relationships/image" Target="../media/image85.png"/><Relationship Id="rId50" Type="http://schemas.openxmlformats.org/officeDocument/2006/relationships/image" Target="../media/image86.png"/><Relationship Id="rId51" Type="http://schemas.openxmlformats.org/officeDocument/2006/relationships/image" Target="../media/image87.png"/><Relationship Id="rId52" Type="http://schemas.openxmlformats.org/officeDocument/2006/relationships/image" Target="../media/image88.png"/><Relationship Id="rId53" Type="http://schemas.openxmlformats.org/officeDocument/2006/relationships/image" Target="../media/image89.png"/><Relationship Id="rId54" Type="http://schemas.openxmlformats.org/officeDocument/2006/relationships/image" Target="../media/image90.png"/><Relationship Id="rId55" Type="http://schemas.openxmlformats.org/officeDocument/2006/relationships/image" Target="../media/image91.png"/><Relationship Id="rId56" Type="http://schemas.openxmlformats.org/officeDocument/2006/relationships/image" Target="../media/image92.png"/><Relationship Id="rId57" Type="http://schemas.openxmlformats.org/officeDocument/2006/relationships/image" Target="../media/image93.png"/><Relationship Id="rId58" Type="http://schemas.openxmlformats.org/officeDocument/2006/relationships/image" Target="../media/image94.png"/><Relationship Id="rId59" Type="http://schemas.openxmlformats.org/officeDocument/2006/relationships/image" Target="../media/image95.png"/><Relationship Id="rId60" Type="http://schemas.openxmlformats.org/officeDocument/2006/relationships/image" Target="../media/image9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5.png"/><Relationship Id="rId3" Type="http://schemas.openxmlformats.org/officeDocument/2006/relationships/image" Target="../media/image956.png"/><Relationship Id="rId4" Type="http://schemas.openxmlformats.org/officeDocument/2006/relationships/image" Target="../media/image957.png"/><Relationship Id="rId5" Type="http://schemas.openxmlformats.org/officeDocument/2006/relationships/image" Target="../media/image958.png"/><Relationship Id="rId6" Type="http://schemas.openxmlformats.org/officeDocument/2006/relationships/image" Target="../media/image959.png"/><Relationship Id="rId7" Type="http://schemas.openxmlformats.org/officeDocument/2006/relationships/image" Target="../media/image960.png"/><Relationship Id="rId8" Type="http://schemas.openxmlformats.org/officeDocument/2006/relationships/image" Target="../media/image961.png"/><Relationship Id="rId9" Type="http://schemas.openxmlformats.org/officeDocument/2006/relationships/image" Target="../media/image96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3.png"/><Relationship Id="rId3" Type="http://schemas.openxmlformats.org/officeDocument/2006/relationships/image" Target="../media/image964.png"/><Relationship Id="rId4" Type="http://schemas.openxmlformats.org/officeDocument/2006/relationships/image" Target="../media/image965.png"/><Relationship Id="rId5" Type="http://schemas.openxmlformats.org/officeDocument/2006/relationships/image" Target="../media/image966.png"/><Relationship Id="rId6" Type="http://schemas.openxmlformats.org/officeDocument/2006/relationships/image" Target="../media/image967.png"/><Relationship Id="rId7" Type="http://schemas.openxmlformats.org/officeDocument/2006/relationships/image" Target="../media/image968.png"/><Relationship Id="rId8" Type="http://schemas.openxmlformats.org/officeDocument/2006/relationships/image" Target="../media/image969.png"/><Relationship Id="rId9" Type="http://schemas.openxmlformats.org/officeDocument/2006/relationships/image" Target="../media/image970.png"/><Relationship Id="rId10" Type="http://schemas.openxmlformats.org/officeDocument/2006/relationships/image" Target="../media/image971.png"/><Relationship Id="rId11" Type="http://schemas.openxmlformats.org/officeDocument/2006/relationships/image" Target="../media/image972.png"/><Relationship Id="rId12" Type="http://schemas.openxmlformats.org/officeDocument/2006/relationships/image" Target="../media/image973.png"/><Relationship Id="rId13" Type="http://schemas.openxmlformats.org/officeDocument/2006/relationships/image" Target="../media/image974.png"/><Relationship Id="rId14" Type="http://schemas.openxmlformats.org/officeDocument/2006/relationships/image" Target="../media/image975.png"/><Relationship Id="rId15" Type="http://schemas.openxmlformats.org/officeDocument/2006/relationships/image" Target="../media/image976.png"/><Relationship Id="rId16" Type="http://schemas.openxmlformats.org/officeDocument/2006/relationships/image" Target="../media/image977.png"/><Relationship Id="rId17" Type="http://schemas.openxmlformats.org/officeDocument/2006/relationships/image" Target="../media/image978.png"/><Relationship Id="rId18" Type="http://schemas.openxmlformats.org/officeDocument/2006/relationships/image" Target="../media/image979.png"/><Relationship Id="rId19" Type="http://schemas.openxmlformats.org/officeDocument/2006/relationships/image" Target="../media/image980.png"/><Relationship Id="rId20" Type="http://schemas.openxmlformats.org/officeDocument/2006/relationships/image" Target="../media/image981.png"/><Relationship Id="rId21" Type="http://schemas.openxmlformats.org/officeDocument/2006/relationships/image" Target="../media/image982.png"/><Relationship Id="rId22" Type="http://schemas.openxmlformats.org/officeDocument/2006/relationships/image" Target="../media/image983.png"/><Relationship Id="rId23" Type="http://schemas.openxmlformats.org/officeDocument/2006/relationships/image" Target="../media/image984.png"/><Relationship Id="rId24" Type="http://schemas.openxmlformats.org/officeDocument/2006/relationships/image" Target="../media/image98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6.png"/><Relationship Id="rId3" Type="http://schemas.openxmlformats.org/officeDocument/2006/relationships/image" Target="../media/image987.png"/><Relationship Id="rId4" Type="http://schemas.openxmlformats.org/officeDocument/2006/relationships/image" Target="../media/image988.png"/><Relationship Id="rId5" Type="http://schemas.openxmlformats.org/officeDocument/2006/relationships/image" Target="../media/image989.png"/><Relationship Id="rId6" Type="http://schemas.openxmlformats.org/officeDocument/2006/relationships/image" Target="../media/image990.png"/><Relationship Id="rId7" Type="http://schemas.openxmlformats.org/officeDocument/2006/relationships/image" Target="../media/image991.png"/><Relationship Id="rId8" Type="http://schemas.openxmlformats.org/officeDocument/2006/relationships/image" Target="../media/image992.png"/><Relationship Id="rId9" Type="http://schemas.openxmlformats.org/officeDocument/2006/relationships/image" Target="../media/image993.png"/><Relationship Id="rId10" Type="http://schemas.openxmlformats.org/officeDocument/2006/relationships/image" Target="../media/image994.png"/><Relationship Id="rId11" Type="http://schemas.openxmlformats.org/officeDocument/2006/relationships/image" Target="../media/image995.png"/><Relationship Id="rId12" Type="http://schemas.openxmlformats.org/officeDocument/2006/relationships/image" Target="../media/image996.png"/><Relationship Id="rId13" Type="http://schemas.openxmlformats.org/officeDocument/2006/relationships/image" Target="../media/image997.png"/><Relationship Id="rId14" Type="http://schemas.openxmlformats.org/officeDocument/2006/relationships/image" Target="../media/image99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9.png"/><Relationship Id="rId3" Type="http://schemas.openxmlformats.org/officeDocument/2006/relationships/image" Target="../media/image1000.png"/><Relationship Id="rId4" Type="http://schemas.openxmlformats.org/officeDocument/2006/relationships/image" Target="../media/image1001.png"/><Relationship Id="rId5" Type="http://schemas.openxmlformats.org/officeDocument/2006/relationships/image" Target="../media/image1002.png"/><Relationship Id="rId6" Type="http://schemas.openxmlformats.org/officeDocument/2006/relationships/image" Target="../media/image1003.png"/><Relationship Id="rId7" Type="http://schemas.openxmlformats.org/officeDocument/2006/relationships/image" Target="../media/image1004.png"/><Relationship Id="rId8" Type="http://schemas.openxmlformats.org/officeDocument/2006/relationships/image" Target="../media/image1005.png"/><Relationship Id="rId9" Type="http://schemas.openxmlformats.org/officeDocument/2006/relationships/image" Target="../media/image1006.png"/><Relationship Id="rId10" Type="http://schemas.openxmlformats.org/officeDocument/2006/relationships/image" Target="../media/image1007.png"/><Relationship Id="rId11" Type="http://schemas.openxmlformats.org/officeDocument/2006/relationships/image" Target="../media/image1008.png"/><Relationship Id="rId12" Type="http://schemas.openxmlformats.org/officeDocument/2006/relationships/image" Target="../media/image1009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0.png"/><Relationship Id="rId3" Type="http://schemas.openxmlformats.org/officeDocument/2006/relationships/image" Target="../media/image1011.png"/><Relationship Id="rId4" Type="http://schemas.openxmlformats.org/officeDocument/2006/relationships/image" Target="../media/image1012.png"/><Relationship Id="rId5" Type="http://schemas.openxmlformats.org/officeDocument/2006/relationships/image" Target="../media/image1013.png"/><Relationship Id="rId6" Type="http://schemas.openxmlformats.org/officeDocument/2006/relationships/image" Target="../media/image1014.png"/><Relationship Id="rId7" Type="http://schemas.openxmlformats.org/officeDocument/2006/relationships/image" Target="../media/image1015.png"/><Relationship Id="rId8" Type="http://schemas.openxmlformats.org/officeDocument/2006/relationships/image" Target="../media/image1016.png"/><Relationship Id="rId9" Type="http://schemas.openxmlformats.org/officeDocument/2006/relationships/image" Target="../media/image1017.png"/><Relationship Id="rId10" Type="http://schemas.openxmlformats.org/officeDocument/2006/relationships/image" Target="../media/image1018.png"/><Relationship Id="rId11" Type="http://schemas.openxmlformats.org/officeDocument/2006/relationships/image" Target="../media/image1019.png"/><Relationship Id="rId12" Type="http://schemas.openxmlformats.org/officeDocument/2006/relationships/image" Target="../media/image1020.png"/><Relationship Id="rId13" Type="http://schemas.openxmlformats.org/officeDocument/2006/relationships/image" Target="../media/image1021.png"/><Relationship Id="rId14" Type="http://schemas.openxmlformats.org/officeDocument/2006/relationships/image" Target="../media/image1022.png"/><Relationship Id="rId15" Type="http://schemas.openxmlformats.org/officeDocument/2006/relationships/image" Target="../media/image1023.png"/><Relationship Id="rId16" Type="http://schemas.openxmlformats.org/officeDocument/2006/relationships/image" Target="../media/image1024.png"/><Relationship Id="rId17" Type="http://schemas.openxmlformats.org/officeDocument/2006/relationships/image" Target="../media/image1025.png"/><Relationship Id="rId18" Type="http://schemas.openxmlformats.org/officeDocument/2006/relationships/image" Target="../media/image1026.png"/><Relationship Id="rId19" Type="http://schemas.openxmlformats.org/officeDocument/2006/relationships/image" Target="../media/image1027.png"/><Relationship Id="rId20" Type="http://schemas.openxmlformats.org/officeDocument/2006/relationships/image" Target="../media/image1028.png"/><Relationship Id="rId21" Type="http://schemas.openxmlformats.org/officeDocument/2006/relationships/image" Target="../media/image1029.png"/><Relationship Id="rId22" Type="http://schemas.openxmlformats.org/officeDocument/2006/relationships/image" Target="../media/image1030.png"/><Relationship Id="rId23" Type="http://schemas.openxmlformats.org/officeDocument/2006/relationships/image" Target="../media/image1031.png"/><Relationship Id="rId24" Type="http://schemas.openxmlformats.org/officeDocument/2006/relationships/image" Target="../media/image1032.png"/><Relationship Id="rId25" Type="http://schemas.openxmlformats.org/officeDocument/2006/relationships/image" Target="../media/image1033.png"/><Relationship Id="rId26" Type="http://schemas.openxmlformats.org/officeDocument/2006/relationships/image" Target="../media/image1034.png"/><Relationship Id="rId27" Type="http://schemas.openxmlformats.org/officeDocument/2006/relationships/image" Target="../media/image1035.png"/><Relationship Id="rId28" Type="http://schemas.openxmlformats.org/officeDocument/2006/relationships/image" Target="../media/image1036.png"/><Relationship Id="rId29" Type="http://schemas.openxmlformats.org/officeDocument/2006/relationships/image" Target="../media/image1037.png"/><Relationship Id="rId30" Type="http://schemas.openxmlformats.org/officeDocument/2006/relationships/image" Target="../media/image1038.png"/><Relationship Id="rId31" Type="http://schemas.openxmlformats.org/officeDocument/2006/relationships/image" Target="../media/image1039.png"/><Relationship Id="rId32" Type="http://schemas.openxmlformats.org/officeDocument/2006/relationships/image" Target="../media/image104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1.png"/><Relationship Id="rId3" Type="http://schemas.openxmlformats.org/officeDocument/2006/relationships/image" Target="../media/image1042.png"/><Relationship Id="rId4" Type="http://schemas.openxmlformats.org/officeDocument/2006/relationships/image" Target="../media/image1043.png"/><Relationship Id="rId5" Type="http://schemas.openxmlformats.org/officeDocument/2006/relationships/image" Target="../media/image1044.png"/><Relationship Id="rId6" Type="http://schemas.openxmlformats.org/officeDocument/2006/relationships/image" Target="../media/image1045.png"/><Relationship Id="rId7" Type="http://schemas.openxmlformats.org/officeDocument/2006/relationships/image" Target="../media/image1046.png"/><Relationship Id="rId8" Type="http://schemas.openxmlformats.org/officeDocument/2006/relationships/image" Target="../media/image1047.png"/><Relationship Id="rId9" Type="http://schemas.openxmlformats.org/officeDocument/2006/relationships/image" Target="../media/image104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9.png"/><Relationship Id="rId3" Type="http://schemas.openxmlformats.org/officeDocument/2006/relationships/image" Target="../media/image1050.png"/><Relationship Id="rId4" Type="http://schemas.openxmlformats.org/officeDocument/2006/relationships/image" Target="../media/image1051.png"/><Relationship Id="rId5" Type="http://schemas.openxmlformats.org/officeDocument/2006/relationships/image" Target="../media/image1052.png"/><Relationship Id="rId6" Type="http://schemas.openxmlformats.org/officeDocument/2006/relationships/image" Target="../media/image1053.png"/><Relationship Id="rId7" Type="http://schemas.openxmlformats.org/officeDocument/2006/relationships/image" Target="../media/image1054.png"/><Relationship Id="rId8" Type="http://schemas.openxmlformats.org/officeDocument/2006/relationships/image" Target="../media/image1055.png"/><Relationship Id="rId9" Type="http://schemas.openxmlformats.org/officeDocument/2006/relationships/image" Target="../media/image105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7.png"/><Relationship Id="rId3" Type="http://schemas.openxmlformats.org/officeDocument/2006/relationships/image" Target="../media/image1058.png"/><Relationship Id="rId4" Type="http://schemas.openxmlformats.org/officeDocument/2006/relationships/image" Target="../media/image1059.png"/><Relationship Id="rId5" Type="http://schemas.openxmlformats.org/officeDocument/2006/relationships/image" Target="../media/image1060.png"/><Relationship Id="rId6" Type="http://schemas.openxmlformats.org/officeDocument/2006/relationships/image" Target="../media/image1061.png"/><Relationship Id="rId7" Type="http://schemas.openxmlformats.org/officeDocument/2006/relationships/image" Target="../media/image1062.png"/><Relationship Id="rId8" Type="http://schemas.openxmlformats.org/officeDocument/2006/relationships/image" Target="../media/image1063.png"/><Relationship Id="rId9" Type="http://schemas.openxmlformats.org/officeDocument/2006/relationships/image" Target="../media/image1064.png"/><Relationship Id="rId10" Type="http://schemas.openxmlformats.org/officeDocument/2006/relationships/image" Target="../media/image1065.png"/><Relationship Id="rId11" Type="http://schemas.openxmlformats.org/officeDocument/2006/relationships/image" Target="../media/image1066.png"/><Relationship Id="rId12" Type="http://schemas.openxmlformats.org/officeDocument/2006/relationships/image" Target="../media/image1067.png"/><Relationship Id="rId13" Type="http://schemas.openxmlformats.org/officeDocument/2006/relationships/image" Target="../media/image1068.png"/><Relationship Id="rId14" Type="http://schemas.openxmlformats.org/officeDocument/2006/relationships/image" Target="../media/image1069.png"/><Relationship Id="rId15" Type="http://schemas.openxmlformats.org/officeDocument/2006/relationships/image" Target="../media/image1070.png"/><Relationship Id="rId16" Type="http://schemas.openxmlformats.org/officeDocument/2006/relationships/image" Target="../media/image1071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2.png"/><Relationship Id="rId3" Type="http://schemas.openxmlformats.org/officeDocument/2006/relationships/image" Target="../media/image1073.png"/><Relationship Id="rId4" Type="http://schemas.openxmlformats.org/officeDocument/2006/relationships/image" Target="../media/image1074.png"/><Relationship Id="rId5" Type="http://schemas.openxmlformats.org/officeDocument/2006/relationships/image" Target="../media/image1075.png"/><Relationship Id="rId6" Type="http://schemas.openxmlformats.org/officeDocument/2006/relationships/image" Target="../media/image1076.png"/><Relationship Id="rId7" Type="http://schemas.openxmlformats.org/officeDocument/2006/relationships/image" Target="../media/image1077.png"/><Relationship Id="rId8" Type="http://schemas.openxmlformats.org/officeDocument/2006/relationships/image" Target="../media/image1078.png"/><Relationship Id="rId9" Type="http://schemas.openxmlformats.org/officeDocument/2006/relationships/image" Target="../media/image1079.png"/><Relationship Id="rId10" Type="http://schemas.openxmlformats.org/officeDocument/2006/relationships/image" Target="../media/image1080.png"/><Relationship Id="rId11" Type="http://schemas.openxmlformats.org/officeDocument/2006/relationships/image" Target="../media/image1081.png"/><Relationship Id="rId12" Type="http://schemas.openxmlformats.org/officeDocument/2006/relationships/image" Target="../media/image1082.png"/><Relationship Id="rId13" Type="http://schemas.openxmlformats.org/officeDocument/2006/relationships/image" Target="../media/image1083.png"/><Relationship Id="rId14" Type="http://schemas.openxmlformats.org/officeDocument/2006/relationships/image" Target="../media/image1084.png"/><Relationship Id="rId15" Type="http://schemas.openxmlformats.org/officeDocument/2006/relationships/image" Target="../media/image1085.png"/><Relationship Id="rId16" Type="http://schemas.openxmlformats.org/officeDocument/2006/relationships/image" Target="../media/image1086.png"/><Relationship Id="rId17" Type="http://schemas.openxmlformats.org/officeDocument/2006/relationships/image" Target="../media/image1087.png"/><Relationship Id="rId18" Type="http://schemas.openxmlformats.org/officeDocument/2006/relationships/image" Target="../media/image1088.png"/><Relationship Id="rId19" Type="http://schemas.openxmlformats.org/officeDocument/2006/relationships/image" Target="../media/image1089.png"/><Relationship Id="rId20" Type="http://schemas.openxmlformats.org/officeDocument/2006/relationships/image" Target="../media/image1090.png"/><Relationship Id="rId21" Type="http://schemas.openxmlformats.org/officeDocument/2006/relationships/image" Target="../media/image1091.png"/><Relationship Id="rId22" Type="http://schemas.openxmlformats.org/officeDocument/2006/relationships/image" Target="../media/image1092.png"/><Relationship Id="rId23" Type="http://schemas.openxmlformats.org/officeDocument/2006/relationships/image" Target="../media/image1093.png"/><Relationship Id="rId24" Type="http://schemas.openxmlformats.org/officeDocument/2006/relationships/image" Target="../media/image1094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5.png"/><Relationship Id="rId3" Type="http://schemas.openxmlformats.org/officeDocument/2006/relationships/image" Target="../media/image1096.png"/><Relationship Id="rId4" Type="http://schemas.openxmlformats.org/officeDocument/2006/relationships/image" Target="../media/image1097.png"/><Relationship Id="rId5" Type="http://schemas.openxmlformats.org/officeDocument/2006/relationships/image" Target="../media/image1098.png"/><Relationship Id="rId6" Type="http://schemas.openxmlformats.org/officeDocument/2006/relationships/image" Target="../media/image1099.png"/><Relationship Id="rId7" Type="http://schemas.openxmlformats.org/officeDocument/2006/relationships/image" Target="../media/image1100.png"/><Relationship Id="rId8" Type="http://schemas.openxmlformats.org/officeDocument/2006/relationships/image" Target="../media/image1101.png"/><Relationship Id="rId9" Type="http://schemas.openxmlformats.org/officeDocument/2006/relationships/image" Target="../media/image1102.png"/><Relationship Id="rId10" Type="http://schemas.openxmlformats.org/officeDocument/2006/relationships/image" Target="../media/image1103.png"/><Relationship Id="rId11" Type="http://schemas.openxmlformats.org/officeDocument/2006/relationships/image" Target="../media/image1104.png"/><Relationship Id="rId12" Type="http://schemas.openxmlformats.org/officeDocument/2006/relationships/image" Target="../media/image1105.png"/><Relationship Id="rId13" Type="http://schemas.openxmlformats.org/officeDocument/2006/relationships/image" Target="../media/image1106.png"/><Relationship Id="rId14" Type="http://schemas.openxmlformats.org/officeDocument/2006/relationships/image" Target="../media/image1107.png"/><Relationship Id="rId15" Type="http://schemas.openxmlformats.org/officeDocument/2006/relationships/image" Target="../media/image1108.png"/><Relationship Id="rId16" Type="http://schemas.openxmlformats.org/officeDocument/2006/relationships/image" Target="../media/image1109.png"/><Relationship Id="rId17" Type="http://schemas.openxmlformats.org/officeDocument/2006/relationships/image" Target="../media/image1110.png"/><Relationship Id="rId18" Type="http://schemas.openxmlformats.org/officeDocument/2006/relationships/image" Target="../media/image1111.png"/><Relationship Id="rId19" Type="http://schemas.openxmlformats.org/officeDocument/2006/relationships/image" Target="../media/image1112.png"/><Relationship Id="rId20" Type="http://schemas.openxmlformats.org/officeDocument/2006/relationships/image" Target="../media/image1113.png"/><Relationship Id="rId21" Type="http://schemas.openxmlformats.org/officeDocument/2006/relationships/image" Target="../media/image1114.png"/><Relationship Id="rId22" Type="http://schemas.openxmlformats.org/officeDocument/2006/relationships/image" Target="../media/image1115.png"/><Relationship Id="rId23" Type="http://schemas.openxmlformats.org/officeDocument/2006/relationships/image" Target="../media/image1116.png"/><Relationship Id="rId24" Type="http://schemas.openxmlformats.org/officeDocument/2006/relationships/image" Target="../media/image1117.png"/><Relationship Id="rId25" Type="http://schemas.openxmlformats.org/officeDocument/2006/relationships/image" Target="../media/image1118.png"/><Relationship Id="rId26" Type="http://schemas.openxmlformats.org/officeDocument/2006/relationships/image" Target="../media/image1119.png"/><Relationship Id="rId27" Type="http://schemas.openxmlformats.org/officeDocument/2006/relationships/image" Target="../media/image1120.png"/><Relationship Id="rId28" Type="http://schemas.openxmlformats.org/officeDocument/2006/relationships/image" Target="../media/image1121.png"/><Relationship Id="rId29" Type="http://schemas.openxmlformats.org/officeDocument/2006/relationships/image" Target="../media/image1122.png"/><Relationship Id="rId30" Type="http://schemas.openxmlformats.org/officeDocument/2006/relationships/image" Target="../media/image1123.png"/><Relationship Id="rId31" Type="http://schemas.openxmlformats.org/officeDocument/2006/relationships/image" Target="../media/image1124.png"/><Relationship Id="rId32" Type="http://schemas.openxmlformats.org/officeDocument/2006/relationships/image" Target="../media/image1125.png"/><Relationship Id="rId33" Type="http://schemas.openxmlformats.org/officeDocument/2006/relationships/image" Target="../media/image1126.png"/><Relationship Id="rId34" Type="http://schemas.openxmlformats.org/officeDocument/2006/relationships/image" Target="../media/image1127.png"/><Relationship Id="rId35" Type="http://schemas.openxmlformats.org/officeDocument/2006/relationships/image" Target="../media/image1128.png"/><Relationship Id="rId36" Type="http://schemas.openxmlformats.org/officeDocument/2006/relationships/image" Target="../media/image1129.png"/><Relationship Id="rId37" Type="http://schemas.openxmlformats.org/officeDocument/2006/relationships/image" Target="../media/image11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1.png"/><Relationship Id="rId3" Type="http://schemas.openxmlformats.org/officeDocument/2006/relationships/image" Target="../media/image1132.png"/><Relationship Id="rId4" Type="http://schemas.openxmlformats.org/officeDocument/2006/relationships/image" Target="../media/image1133.png"/><Relationship Id="rId5" Type="http://schemas.openxmlformats.org/officeDocument/2006/relationships/image" Target="../media/image1134.png"/><Relationship Id="rId6" Type="http://schemas.openxmlformats.org/officeDocument/2006/relationships/image" Target="../media/image1135.png"/><Relationship Id="rId7" Type="http://schemas.openxmlformats.org/officeDocument/2006/relationships/image" Target="../media/image1136.png"/><Relationship Id="rId8" Type="http://schemas.openxmlformats.org/officeDocument/2006/relationships/image" Target="../media/image1137.png"/><Relationship Id="rId9" Type="http://schemas.openxmlformats.org/officeDocument/2006/relationships/image" Target="../media/image1138.png"/><Relationship Id="rId10" Type="http://schemas.openxmlformats.org/officeDocument/2006/relationships/image" Target="../media/image1139.png"/><Relationship Id="rId11" Type="http://schemas.openxmlformats.org/officeDocument/2006/relationships/image" Target="../media/image1140.png"/><Relationship Id="rId12" Type="http://schemas.openxmlformats.org/officeDocument/2006/relationships/image" Target="../media/image1141.png"/><Relationship Id="rId13" Type="http://schemas.openxmlformats.org/officeDocument/2006/relationships/image" Target="../media/image11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Relationship Id="rId24" Type="http://schemas.openxmlformats.org/officeDocument/2006/relationships/image" Target="../media/image170.png"/><Relationship Id="rId25" Type="http://schemas.openxmlformats.org/officeDocument/2006/relationships/image" Target="../media/image171.png"/><Relationship Id="rId26" Type="http://schemas.openxmlformats.org/officeDocument/2006/relationships/image" Target="../media/image172.png"/><Relationship Id="rId27" Type="http://schemas.openxmlformats.org/officeDocument/2006/relationships/image" Target="../media/image173.png"/><Relationship Id="rId28" Type="http://schemas.openxmlformats.org/officeDocument/2006/relationships/image" Target="../media/image174.png"/><Relationship Id="rId29" Type="http://schemas.openxmlformats.org/officeDocument/2006/relationships/image" Target="../media/image175.png"/><Relationship Id="rId30" Type="http://schemas.openxmlformats.org/officeDocument/2006/relationships/image" Target="../media/image176.png"/><Relationship Id="rId31" Type="http://schemas.openxmlformats.org/officeDocument/2006/relationships/image" Target="../media/image177.png"/><Relationship Id="rId32" Type="http://schemas.openxmlformats.org/officeDocument/2006/relationships/image" Target="../media/image178.png"/><Relationship Id="rId33" Type="http://schemas.openxmlformats.org/officeDocument/2006/relationships/image" Target="../media/image17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3384" y="1897144"/>
            <a:ext cx="9132756" cy="9132756"/>
            <a:chOff x="-1713384" y="1897144"/>
            <a:chExt cx="9132756" cy="91327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3384" y="1897144"/>
              <a:ext cx="9132756" cy="9132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1905" y="355571"/>
            <a:ext cx="17561905" cy="9574573"/>
            <a:chOff x="361905" y="355571"/>
            <a:chExt cx="17561905" cy="9574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05" y="355571"/>
              <a:ext cx="17561905" cy="9574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84156" y="-1432583"/>
            <a:ext cx="1317402" cy="2166126"/>
            <a:chOff x="8484156" y="-1432583"/>
            <a:chExt cx="1317402" cy="2166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4156" y="-1432583"/>
              <a:ext cx="1317402" cy="21661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4285" y="9123706"/>
            <a:ext cx="11514149" cy="431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5166" y="3562434"/>
            <a:ext cx="13815382" cy="3103849"/>
            <a:chOff x="2235166" y="3562434"/>
            <a:chExt cx="13815382" cy="31038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35166" y="3562434"/>
              <a:ext cx="2409660" cy="1946729"/>
              <a:chOff x="2235166" y="3562434"/>
              <a:chExt cx="2409660" cy="19467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35166" y="3562434"/>
                <a:ext cx="2409660" cy="194672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2121" y="3733548"/>
              <a:ext cx="8569225" cy="258514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3580" y="5954672"/>
              <a:ext cx="12946778" cy="86883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73956" y="4454804"/>
              <a:ext cx="5513489" cy="171994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609209" y="5900014"/>
              <a:ext cx="12441283" cy="54240"/>
              <a:chOff x="3609209" y="5900014"/>
              <a:chExt cx="12441283" cy="542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09209" y="5900014"/>
                <a:ext cx="12441283" cy="54240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1904" y="2393868"/>
            <a:ext cx="13748767" cy="5272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28037" y="6622719"/>
            <a:ext cx="5070543" cy="5070543"/>
            <a:chOff x="14828037" y="6622719"/>
            <a:chExt cx="5070543" cy="50705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820000">
              <a:off x="14828037" y="6622719"/>
              <a:ext cx="5070543" cy="5070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3384" y="1897144"/>
            <a:ext cx="9132756" cy="9132756"/>
            <a:chOff x="-1713384" y="1897144"/>
            <a:chExt cx="9132756" cy="91327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3384" y="1897144"/>
              <a:ext cx="9132756" cy="9132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1905" y="355571"/>
            <a:ext cx="17561905" cy="9574573"/>
            <a:chOff x="361905" y="355571"/>
            <a:chExt cx="17561905" cy="9574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05" y="355571"/>
              <a:ext cx="17561905" cy="9574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28037" y="6622719"/>
            <a:ext cx="5070543" cy="5070543"/>
            <a:chOff x="14828037" y="6622719"/>
            <a:chExt cx="5070543" cy="5070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820000">
              <a:off x="14828037" y="6622719"/>
              <a:ext cx="5070543" cy="50705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0932" y="138649"/>
            <a:ext cx="20235470" cy="43297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4883" y="3294755"/>
            <a:ext cx="9401712" cy="91318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6193" y="2239583"/>
            <a:ext cx="17335753" cy="24357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956" y="557754"/>
            <a:ext cx="2914481" cy="605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2754" y="1463483"/>
            <a:ext cx="15180207" cy="8192368"/>
            <a:chOff x="1552754" y="1463483"/>
            <a:chExt cx="15180207" cy="81923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59799" y="3073399"/>
              <a:ext cx="3533700" cy="483020"/>
              <a:chOff x="3759799" y="3073399"/>
              <a:chExt cx="3533700" cy="483020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3759799" y="3073399"/>
                <a:ext cx="3533700" cy="48302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681816" y="7332952"/>
              <a:ext cx="2298477" cy="33691"/>
              <a:chOff x="10681816" y="7332952"/>
              <a:chExt cx="2298477" cy="336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81816" y="7332952"/>
                <a:ext cx="2298477" cy="33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531839" y="5227121"/>
              <a:ext cx="7974994" cy="702781"/>
              <a:chOff x="11531839" y="5227121"/>
              <a:chExt cx="7974994" cy="7027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1531839" y="5227121"/>
                <a:ext cx="7974994" cy="7027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545461" y="2345440"/>
              <a:ext cx="2274596" cy="33691"/>
              <a:chOff x="6545461" y="2345440"/>
              <a:chExt cx="2274596" cy="3369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45461" y="2345440"/>
                <a:ext cx="2274596" cy="3369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713014" y="7257206"/>
              <a:ext cx="199732" cy="171769"/>
              <a:chOff x="11713014" y="7257206"/>
              <a:chExt cx="199732" cy="17176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1713014" y="7257206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317873" y="7041119"/>
              <a:ext cx="1030370" cy="46062"/>
              <a:chOff x="9317873" y="7041119"/>
              <a:chExt cx="1030370" cy="4606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340000">
                <a:off x="9317873" y="7041119"/>
                <a:ext cx="1030370" cy="4606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657853" y="2309422"/>
              <a:ext cx="2268267" cy="33691"/>
              <a:chOff x="10657853" y="2309422"/>
              <a:chExt cx="2268267" cy="3369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57853" y="2309422"/>
                <a:ext cx="2268267" cy="3369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4999" y="5577971"/>
              <a:ext cx="4540878" cy="33691"/>
              <a:chOff x="134999" y="5577971"/>
              <a:chExt cx="4540878" cy="3369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134999" y="5577971"/>
                <a:ext cx="4540878" cy="3369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674967" y="5459463"/>
              <a:ext cx="7726310" cy="483020"/>
              <a:chOff x="9674967" y="5459463"/>
              <a:chExt cx="7726310" cy="48302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9674967" y="5459463"/>
                <a:ext cx="7726310" cy="48302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22293" y="2604662"/>
              <a:ext cx="1785384" cy="46062"/>
              <a:chOff x="1522293" y="2604662"/>
              <a:chExt cx="1785384" cy="4606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340000">
                <a:off x="1522293" y="2604662"/>
                <a:ext cx="1785384" cy="4606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52754" y="2353638"/>
              <a:ext cx="1688523" cy="492036"/>
              <a:chOff x="1552754" y="2353638"/>
              <a:chExt cx="1688523" cy="49203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552755" y="2353638"/>
                <a:ext cx="1688522" cy="492036"/>
                <a:chOff x="1552755" y="2353638"/>
                <a:chExt cx="1688522" cy="492036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552755" y="2353638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16463" y="2404057"/>
                <a:ext cx="1262411" cy="41631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52754" y="3028168"/>
              <a:ext cx="1688524" cy="492036"/>
              <a:chOff x="1552754" y="3028168"/>
              <a:chExt cx="1688524" cy="492036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552756" y="3028168"/>
                <a:ext cx="1688522" cy="492036"/>
                <a:chOff x="1552756" y="3028168"/>
                <a:chExt cx="1688522" cy="492036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552756" y="3028168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16463" y="3078584"/>
                <a:ext cx="1329211" cy="45665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739976" y="6673692"/>
              <a:ext cx="1998000" cy="46062"/>
              <a:chOff x="5739976" y="6673692"/>
              <a:chExt cx="1998000" cy="4606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739976" y="6673692"/>
                <a:ext cx="1998000" cy="4606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079812" y="5446444"/>
              <a:ext cx="1251957" cy="46062"/>
              <a:chOff x="7079812" y="5446444"/>
              <a:chExt cx="1251957" cy="4606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7079812" y="5446444"/>
                <a:ext cx="1251957" cy="4606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6602658" y="3002054"/>
              <a:ext cx="3130721" cy="33691"/>
              <a:chOff x="6602658" y="3002054"/>
              <a:chExt cx="3130721" cy="3369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602658" y="3002054"/>
                <a:ext cx="3130721" cy="3369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012424" y="3485206"/>
              <a:ext cx="1605770" cy="33691"/>
              <a:chOff x="9012424" y="3485206"/>
              <a:chExt cx="1605770" cy="3369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9012424" y="3485206"/>
                <a:ext cx="1605770" cy="3369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552292" y="6713003"/>
              <a:ext cx="405328" cy="46062"/>
              <a:chOff x="5552292" y="6713003"/>
              <a:chExt cx="405328" cy="4606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5552292" y="6713003"/>
                <a:ext cx="405328" cy="4606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591778" y="8038253"/>
              <a:ext cx="2245238" cy="46062"/>
              <a:chOff x="6591778" y="8038253"/>
              <a:chExt cx="2245238" cy="4606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6591778" y="8038253"/>
                <a:ext cx="2245238" cy="46062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860429" y="2797348"/>
              <a:ext cx="383514" cy="33691"/>
              <a:chOff x="9860429" y="2797348"/>
              <a:chExt cx="383514" cy="3369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9860429" y="2797348"/>
                <a:ext cx="383514" cy="3369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567264" y="6674660"/>
              <a:ext cx="4413028" cy="33691"/>
              <a:chOff x="8567264" y="6674660"/>
              <a:chExt cx="4413028" cy="33691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567264" y="6674660"/>
                <a:ext cx="4413028" cy="3369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373580" y="8231495"/>
              <a:ext cx="12875225" cy="1339947"/>
              <a:chOff x="2373580" y="8231495"/>
              <a:chExt cx="12875225" cy="133994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373580" y="8231495"/>
                <a:ext cx="12875225" cy="133994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3277210" y="1701708"/>
              <a:ext cx="9658163" cy="46062"/>
              <a:chOff x="3277210" y="1701708"/>
              <a:chExt cx="9658163" cy="460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277210" y="1701708"/>
                <a:ext cx="9658163" cy="4606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588691" y="1472081"/>
              <a:ext cx="1688523" cy="492036"/>
              <a:chOff x="1588691" y="1472081"/>
              <a:chExt cx="1688523" cy="492036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588692" y="1472081"/>
                <a:ext cx="1688522" cy="492036"/>
                <a:chOff x="1588692" y="1472081"/>
                <a:chExt cx="1688522" cy="492036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588692" y="1472081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52400" y="1510219"/>
                <a:ext cx="1173535" cy="425830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552754" y="7865240"/>
              <a:ext cx="1688523" cy="492036"/>
              <a:chOff x="1552754" y="7865240"/>
              <a:chExt cx="1688523" cy="492036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552754" y="7865240"/>
                <a:ext cx="1688522" cy="492036"/>
                <a:chOff x="1552754" y="7865240"/>
                <a:chExt cx="1688522" cy="492036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552754" y="7865240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16463" y="7915656"/>
                <a:ext cx="1342202" cy="45665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4891011" y="1463483"/>
              <a:ext cx="1688525" cy="492036"/>
              <a:chOff x="4891011" y="1463483"/>
              <a:chExt cx="1688525" cy="492036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4891011" y="1463483"/>
                <a:ext cx="1688522" cy="492036"/>
                <a:chOff x="4891011" y="1463483"/>
                <a:chExt cx="1688522" cy="492036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4891011" y="1463483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854723" y="1501621"/>
                <a:ext cx="1418049" cy="45665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4903868" y="3366917"/>
              <a:ext cx="1688525" cy="492036"/>
              <a:chOff x="4903868" y="3366917"/>
              <a:chExt cx="1688525" cy="492036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4903871" y="3366917"/>
                <a:ext cx="1688522" cy="492036"/>
                <a:chOff x="4903871" y="3366917"/>
                <a:chExt cx="1688522" cy="492036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4903871" y="3366917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4867577" y="3417335"/>
                <a:ext cx="1418049" cy="45665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4901707" y="2724204"/>
              <a:ext cx="1688528" cy="492036"/>
              <a:chOff x="4901707" y="2724204"/>
              <a:chExt cx="1688528" cy="492036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4901713" y="2724204"/>
                <a:ext cx="1688522" cy="492036"/>
                <a:chOff x="4901713" y="2724204"/>
                <a:chExt cx="1688522" cy="492036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4901713" y="2724204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4865416" y="2774624"/>
                <a:ext cx="1440164" cy="425840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4910692" y="6446662"/>
              <a:ext cx="1688528" cy="492036"/>
              <a:chOff x="4910692" y="6446662"/>
              <a:chExt cx="1688528" cy="492036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4910697" y="6446662"/>
                <a:ext cx="1688522" cy="492036"/>
                <a:chOff x="4910697" y="6446662"/>
                <a:chExt cx="1688522" cy="492036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4910697" y="6446662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4874401" y="6497079"/>
                <a:ext cx="1351287" cy="425830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4886978" y="2063521"/>
              <a:ext cx="1688525" cy="492036"/>
              <a:chOff x="4886978" y="2063521"/>
              <a:chExt cx="1688525" cy="492036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4886981" y="2063521"/>
                <a:ext cx="1688522" cy="492036"/>
                <a:chOff x="4886981" y="2063521"/>
                <a:chExt cx="1688522" cy="492036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4886981" y="2063521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4850687" y="2113940"/>
                <a:ext cx="1431040" cy="456668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3998270" y="1633783"/>
              <a:ext cx="199732" cy="171769"/>
              <a:chOff x="3998270" y="1633783"/>
              <a:chExt cx="199732" cy="171769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3998270" y="1633783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2935368" y="1485361"/>
              <a:ext cx="1688528" cy="492036"/>
              <a:chOff x="12935368" y="1485361"/>
              <a:chExt cx="1688528" cy="492036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935368" y="1485361"/>
                <a:ext cx="1688522" cy="492036"/>
                <a:chOff x="12935368" y="1485361"/>
                <a:chExt cx="1688522" cy="492036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2935368" y="1485361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899082" y="1523495"/>
                <a:ext cx="1418049" cy="456668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9769223" y="1637690"/>
              <a:ext cx="199732" cy="171769"/>
              <a:chOff x="9769223" y="1637690"/>
              <a:chExt cx="199732" cy="171769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5400000">
                <a:off x="9769223" y="1637690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6600292" y="4898490"/>
              <a:ext cx="263506" cy="46062"/>
              <a:chOff x="6600292" y="4898490"/>
              <a:chExt cx="263506" cy="46062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6600292" y="4898490"/>
                <a:ext cx="263506" cy="4606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4911773" y="4656506"/>
              <a:ext cx="1688523" cy="492036"/>
              <a:chOff x="4911773" y="4656506"/>
              <a:chExt cx="1688523" cy="492036"/>
            </a:xfrm>
          </p:grpSpPr>
          <p:grpSp>
            <p:nvGrpSpPr>
              <p:cNvPr id="1046" name="그룹 1046"/>
              <p:cNvGrpSpPr/>
              <p:nvPr/>
            </p:nvGrpSpPr>
            <p:grpSpPr>
              <a:xfrm>
                <a:off x="4911774" y="4656506"/>
                <a:ext cx="1688522" cy="492036"/>
                <a:chOff x="4911774" y="4656506"/>
                <a:chExt cx="1688522" cy="492036"/>
              </a:xfrm>
            </p:grpSpPr>
            <p:pic>
              <p:nvPicPr>
                <p:cNvPr id="135" name="Object 134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4911774" y="4656506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4875482" y="4706929"/>
                <a:ext cx="1329211" cy="456659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6863786" y="4676532"/>
              <a:ext cx="1688530" cy="492036"/>
              <a:chOff x="6863786" y="4676532"/>
              <a:chExt cx="1688530" cy="492036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6863794" y="4676532"/>
                <a:ext cx="1688522" cy="492036"/>
                <a:chOff x="6863794" y="4676532"/>
                <a:chExt cx="1688522" cy="492036"/>
              </a:xfrm>
            </p:grpSpPr>
            <p:pic>
              <p:nvPicPr>
                <p:cNvPr id="141" name="Object 140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6863794" y="4676532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6827495" y="4717968"/>
                <a:ext cx="1532868" cy="456659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6839281" y="2085191"/>
              <a:ext cx="1688526" cy="492036"/>
              <a:chOff x="6839281" y="2085191"/>
              <a:chExt cx="1688526" cy="492036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6839285" y="2085191"/>
                <a:ext cx="1688522" cy="492036"/>
                <a:chOff x="6839285" y="2085191"/>
                <a:chExt cx="1688522" cy="492036"/>
              </a:xfrm>
            </p:grpSpPr>
            <p:pic>
              <p:nvPicPr>
                <p:cNvPr id="147" name="Object 146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>
                  <a:off x="6839285" y="2085191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6802990" y="2126623"/>
                <a:ext cx="1453087" cy="456659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2926091" y="2082594"/>
              <a:ext cx="1688549" cy="492036"/>
              <a:chOff x="12926091" y="2082594"/>
              <a:chExt cx="1688549" cy="492036"/>
            </a:xfrm>
          </p:grpSpPr>
          <p:grpSp>
            <p:nvGrpSpPr>
              <p:cNvPr id="1052" name="그룹 1052"/>
              <p:cNvGrpSpPr/>
              <p:nvPr/>
            </p:nvGrpSpPr>
            <p:grpSpPr>
              <a:xfrm>
                <a:off x="12926118" y="2082594"/>
                <a:ext cx="1688522" cy="492036"/>
                <a:chOff x="12926118" y="2082594"/>
                <a:chExt cx="1688522" cy="492036"/>
              </a:xfrm>
            </p:grpSpPr>
            <p:pic>
              <p:nvPicPr>
                <p:cNvPr id="153" name="Object 152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12926118" y="2082594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2889800" y="2124023"/>
                <a:ext cx="1351287" cy="425840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2302175" y="7234971"/>
              <a:ext cx="199732" cy="171769"/>
              <a:chOff x="2302175" y="7234971"/>
              <a:chExt cx="199732" cy="171769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 rot="10800000">
                <a:off x="2302175" y="7234971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8825501" y="6621208"/>
              <a:ext cx="199732" cy="171769"/>
              <a:chOff x="8825501" y="6621208"/>
              <a:chExt cx="199732" cy="171769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 rot="5400000">
                <a:off x="8825501" y="6621208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6869753" y="5257894"/>
              <a:ext cx="1688523" cy="492036"/>
              <a:chOff x="6869753" y="5257894"/>
              <a:chExt cx="1688523" cy="492036"/>
            </a:xfrm>
          </p:grpSpPr>
          <p:grpSp>
            <p:nvGrpSpPr>
              <p:cNvPr id="1056" name="그룹 1056"/>
              <p:cNvGrpSpPr/>
              <p:nvPr/>
            </p:nvGrpSpPr>
            <p:grpSpPr>
              <a:xfrm>
                <a:off x="6869754" y="5257894"/>
                <a:ext cx="1688522" cy="492036"/>
                <a:chOff x="6869754" y="5257894"/>
                <a:chExt cx="1688522" cy="492036"/>
              </a:xfrm>
            </p:grpSpPr>
            <p:pic>
              <p:nvPicPr>
                <p:cNvPr id="165" name="Object 164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>
                  <a:off x="6869754" y="5257894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6833462" y="5308311"/>
                <a:ext cx="1342202" cy="456659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2980266" y="6444315"/>
              <a:ext cx="1688548" cy="492036"/>
              <a:chOff x="12980266" y="6444315"/>
              <a:chExt cx="1688548" cy="492036"/>
            </a:xfrm>
          </p:grpSpPr>
          <p:grpSp>
            <p:nvGrpSpPr>
              <p:cNvPr id="1058" name="그룹 1058"/>
              <p:cNvGrpSpPr/>
              <p:nvPr/>
            </p:nvGrpSpPr>
            <p:grpSpPr>
              <a:xfrm>
                <a:off x="12980292" y="6444315"/>
                <a:ext cx="1688522" cy="492036"/>
                <a:chOff x="12980292" y="6444315"/>
                <a:chExt cx="1688522" cy="492036"/>
              </a:xfrm>
            </p:grpSpPr>
            <p:pic>
              <p:nvPicPr>
                <p:cNvPr id="171" name="Object 170"/>
                <p:cNvPicPr>
                  <a:picLocks noChangeAspect="1"/>
                </p:cNvPicPr>
                <p:nvPr/>
              </p:nvPicPr>
              <p:blipFill>
                <a:blip r:embed="rId58" cstate="print"/>
                <a:stretch>
                  <a:fillRect/>
                </a:stretch>
              </p:blipFill>
              <p:spPr>
                <a:xfrm>
                  <a:off x="12980292" y="6444315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2943976" y="6494726"/>
                <a:ext cx="1351278" cy="425830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12929954" y="2733188"/>
              <a:ext cx="1688573" cy="492036"/>
              <a:chOff x="12929954" y="2733188"/>
              <a:chExt cx="1688573" cy="492036"/>
            </a:xfrm>
          </p:grpSpPr>
          <p:grpSp>
            <p:nvGrpSpPr>
              <p:cNvPr id="1060" name="그룹 1060"/>
              <p:cNvGrpSpPr/>
              <p:nvPr/>
            </p:nvGrpSpPr>
            <p:grpSpPr>
              <a:xfrm>
                <a:off x="12930004" y="2733188"/>
                <a:ext cx="1688522" cy="492036"/>
                <a:chOff x="12930004" y="2733188"/>
                <a:chExt cx="1688522" cy="492036"/>
              </a:xfrm>
            </p:grpSpPr>
            <p:pic>
              <p:nvPicPr>
                <p:cNvPr id="177" name="Object 176"/>
                <p:cNvPicPr>
                  <a:picLocks noChangeAspect="1"/>
                </p:cNvPicPr>
                <p:nvPr/>
              </p:nvPicPr>
              <p:blipFill>
                <a:blip r:embed="rId60" cstate="print"/>
                <a:stretch>
                  <a:fillRect/>
                </a:stretch>
              </p:blipFill>
              <p:spPr>
                <a:xfrm>
                  <a:off x="12930004" y="2733188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2893663" y="2774618"/>
                <a:ext cx="1519878" cy="456668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8804056" y="2938882"/>
              <a:ext cx="199732" cy="171769"/>
              <a:chOff x="8804056" y="2938882"/>
              <a:chExt cx="199732" cy="171769"/>
            </a:xfrm>
          </p:grpSpPr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 rot="5400000">
                <a:off x="8804056" y="2938882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8762611" y="2264330"/>
              <a:ext cx="199732" cy="171769"/>
              <a:chOff x="8762611" y="2264330"/>
              <a:chExt cx="199732" cy="171769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 rot="5400000">
                <a:off x="8762611" y="2264330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12980266" y="7102310"/>
              <a:ext cx="1688548" cy="492036"/>
              <a:chOff x="12980266" y="7102310"/>
              <a:chExt cx="1688548" cy="492036"/>
            </a:xfrm>
          </p:grpSpPr>
          <p:grpSp>
            <p:nvGrpSpPr>
              <p:cNvPr id="1064" name="그룹 1064"/>
              <p:cNvGrpSpPr/>
              <p:nvPr/>
            </p:nvGrpSpPr>
            <p:grpSpPr>
              <a:xfrm>
                <a:off x="12980292" y="7102310"/>
                <a:ext cx="1688522" cy="492036"/>
                <a:chOff x="12980292" y="7102310"/>
                <a:chExt cx="1688522" cy="492036"/>
              </a:xfrm>
            </p:grpSpPr>
            <p:pic>
              <p:nvPicPr>
                <p:cNvPr id="189" name="Object 188"/>
                <p:cNvPicPr>
                  <a:picLocks noChangeAspect="1"/>
                </p:cNvPicPr>
                <p:nvPr/>
              </p:nvPicPr>
              <p:blipFill>
                <a:blip r:embed="rId64" cstate="print"/>
                <a:stretch>
                  <a:fillRect/>
                </a:stretch>
              </p:blipFill>
              <p:spPr>
                <a:xfrm>
                  <a:off x="12980292" y="7102310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2943976" y="7152723"/>
                <a:ext cx="1373849" cy="425830"/>
              </a:xfrm>
              <a:prstGeom prst="rect">
                <a:avLst/>
              </a:prstGeom>
            </p:spPr>
          </p:pic>
        </p:grpSp>
        <p:grpSp>
          <p:nvGrpSpPr>
            <p:cNvPr id="1065" name="그룹 1065"/>
            <p:cNvGrpSpPr/>
            <p:nvPr/>
          </p:nvGrpSpPr>
          <p:grpSpPr>
            <a:xfrm>
              <a:off x="14924684" y="1494245"/>
              <a:ext cx="1688531" cy="492036"/>
              <a:chOff x="14924684" y="1494245"/>
              <a:chExt cx="1688531" cy="492036"/>
            </a:xfrm>
          </p:grpSpPr>
          <p:grpSp>
            <p:nvGrpSpPr>
              <p:cNvPr id="1066" name="그룹 1066"/>
              <p:cNvGrpSpPr/>
              <p:nvPr/>
            </p:nvGrpSpPr>
            <p:grpSpPr>
              <a:xfrm>
                <a:off x="14924693" y="1494245"/>
                <a:ext cx="1688522" cy="492036"/>
                <a:chOff x="14924693" y="1494245"/>
                <a:chExt cx="1688522" cy="492036"/>
              </a:xfrm>
            </p:grpSpPr>
            <p:pic>
              <p:nvPicPr>
                <p:cNvPr id="195" name="Object 194"/>
                <p:cNvPicPr>
                  <a:picLocks noChangeAspect="1"/>
                </p:cNvPicPr>
                <p:nvPr/>
              </p:nvPicPr>
              <p:blipFill>
                <a:blip r:embed="rId66" cstate="print"/>
                <a:stretch>
                  <a:fillRect/>
                </a:stretch>
              </p:blipFill>
              <p:spPr>
                <a:xfrm>
                  <a:off x="14924693" y="1494245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197" name="Object 196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14888393" y="1532384"/>
                <a:ext cx="1541925" cy="425830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6848265" y="2733468"/>
              <a:ext cx="1688526" cy="492036"/>
              <a:chOff x="6848265" y="2733468"/>
              <a:chExt cx="1688526" cy="492036"/>
            </a:xfrm>
          </p:grpSpPr>
          <p:grpSp>
            <p:nvGrpSpPr>
              <p:cNvPr id="1068" name="그룹 1068"/>
              <p:cNvGrpSpPr/>
              <p:nvPr/>
            </p:nvGrpSpPr>
            <p:grpSpPr>
              <a:xfrm>
                <a:off x="6848270" y="2733468"/>
                <a:ext cx="1688522" cy="492036"/>
                <a:chOff x="6848270" y="2733468"/>
                <a:chExt cx="1688522" cy="492036"/>
              </a:xfrm>
            </p:grpSpPr>
            <p:pic>
              <p:nvPicPr>
                <p:cNvPr id="201" name="Object 200"/>
                <p:cNvPicPr>
                  <a:picLocks noChangeAspect="1"/>
                </p:cNvPicPr>
                <p:nvPr/>
              </p:nvPicPr>
              <p:blipFill>
                <a:blip r:embed="rId68" cstate="print"/>
                <a:stretch>
                  <a:fillRect/>
                </a:stretch>
              </p:blipFill>
              <p:spPr>
                <a:xfrm>
                  <a:off x="6848270" y="2733468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03" name="Object 202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6811975" y="2774900"/>
                <a:ext cx="1453087" cy="456659"/>
              </a:xfrm>
              <a:prstGeom prst="rect">
                <a:avLst/>
              </a:prstGeom>
            </p:spPr>
          </p:pic>
        </p:grpSp>
        <p:grpSp>
          <p:nvGrpSpPr>
            <p:cNvPr id="1069" name="그룹 1069"/>
            <p:cNvGrpSpPr/>
            <p:nvPr/>
          </p:nvGrpSpPr>
          <p:grpSpPr>
            <a:xfrm>
              <a:off x="8966330" y="2076206"/>
              <a:ext cx="1688526" cy="492036"/>
              <a:chOff x="8966330" y="2076206"/>
              <a:chExt cx="1688526" cy="492036"/>
            </a:xfrm>
          </p:grpSpPr>
          <p:grpSp>
            <p:nvGrpSpPr>
              <p:cNvPr id="1070" name="그룹 1070"/>
              <p:cNvGrpSpPr/>
              <p:nvPr/>
            </p:nvGrpSpPr>
            <p:grpSpPr>
              <a:xfrm>
                <a:off x="8966334" y="2076206"/>
                <a:ext cx="1688522" cy="492036"/>
                <a:chOff x="8966334" y="2076206"/>
                <a:chExt cx="1688522" cy="492036"/>
              </a:xfrm>
            </p:grpSpPr>
            <p:pic>
              <p:nvPicPr>
                <p:cNvPr id="207" name="Object 206"/>
                <p:cNvPicPr>
                  <a:picLocks noChangeAspect="1"/>
                </p:cNvPicPr>
                <p:nvPr/>
              </p:nvPicPr>
              <p:blipFill>
                <a:blip r:embed="rId70" cstate="print"/>
                <a:stretch>
                  <a:fillRect/>
                </a:stretch>
              </p:blipFill>
              <p:spPr>
                <a:xfrm>
                  <a:off x="8966334" y="2076206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09" name="Object 208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8930039" y="2117635"/>
                <a:ext cx="1440164" cy="425830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8791594" y="3604449"/>
              <a:ext cx="199732" cy="171769"/>
              <a:chOff x="8791594" y="3604449"/>
              <a:chExt cx="199732" cy="171769"/>
            </a:xfrm>
          </p:grpSpPr>
          <p:pic>
            <p:nvPicPr>
              <p:cNvPr id="212" name="Object 211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 rot="5400000">
                <a:off x="8791594" y="3604449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72" name="그룹 1072"/>
            <p:cNvGrpSpPr/>
            <p:nvPr/>
          </p:nvGrpSpPr>
          <p:grpSpPr>
            <a:xfrm>
              <a:off x="9707960" y="2557460"/>
              <a:ext cx="199732" cy="171769"/>
              <a:chOff x="9707960" y="2557460"/>
              <a:chExt cx="199732" cy="171769"/>
            </a:xfrm>
          </p:grpSpPr>
          <p:pic>
            <p:nvPicPr>
              <p:cNvPr id="215" name="Object 214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9707960" y="2557460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73" name="그룹 1073"/>
            <p:cNvGrpSpPr/>
            <p:nvPr/>
          </p:nvGrpSpPr>
          <p:grpSpPr>
            <a:xfrm>
              <a:off x="6870724" y="5843857"/>
              <a:ext cx="1688525" cy="492036"/>
              <a:chOff x="6870724" y="5843857"/>
              <a:chExt cx="1688525" cy="492036"/>
            </a:xfrm>
          </p:grpSpPr>
          <p:grpSp>
            <p:nvGrpSpPr>
              <p:cNvPr id="1074" name="그룹 1074"/>
              <p:cNvGrpSpPr/>
              <p:nvPr/>
            </p:nvGrpSpPr>
            <p:grpSpPr>
              <a:xfrm>
                <a:off x="6870727" y="5843857"/>
                <a:ext cx="1688522" cy="492036"/>
                <a:chOff x="6870727" y="5843857"/>
                <a:chExt cx="1688522" cy="492036"/>
              </a:xfrm>
            </p:grpSpPr>
            <p:pic>
              <p:nvPicPr>
                <p:cNvPr id="219" name="Object 218"/>
                <p:cNvPicPr>
                  <a:picLocks noChangeAspect="1"/>
                </p:cNvPicPr>
                <p:nvPr/>
              </p:nvPicPr>
              <p:blipFill>
                <a:blip r:embed="rId74" cstate="print"/>
                <a:stretch>
                  <a:fillRect/>
                </a:stretch>
              </p:blipFill>
              <p:spPr>
                <a:xfrm>
                  <a:off x="6870727" y="5843857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21" name="Object 220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6834433" y="5894273"/>
                <a:ext cx="1431040" cy="456659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6878738" y="6446662"/>
              <a:ext cx="1688527" cy="492036"/>
              <a:chOff x="6878738" y="6446662"/>
              <a:chExt cx="1688527" cy="492036"/>
            </a:xfrm>
          </p:grpSpPr>
          <p:grpSp>
            <p:nvGrpSpPr>
              <p:cNvPr id="1076" name="그룹 1076"/>
              <p:cNvGrpSpPr/>
              <p:nvPr/>
            </p:nvGrpSpPr>
            <p:grpSpPr>
              <a:xfrm>
                <a:off x="6878743" y="6446662"/>
                <a:ext cx="1688522" cy="492036"/>
                <a:chOff x="6878743" y="6446662"/>
                <a:chExt cx="1688522" cy="492036"/>
              </a:xfrm>
            </p:grpSpPr>
            <p:pic>
              <p:nvPicPr>
                <p:cNvPr id="225" name="Object 224"/>
                <p:cNvPicPr>
                  <a:picLocks noChangeAspect="1"/>
                </p:cNvPicPr>
                <p:nvPr/>
              </p:nvPicPr>
              <p:blipFill>
                <a:blip r:embed="rId76" cstate="print"/>
                <a:stretch>
                  <a:fillRect/>
                </a:stretch>
              </p:blipFill>
              <p:spPr>
                <a:xfrm>
                  <a:off x="6878743" y="6446662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27" name="Object 226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6842447" y="6488095"/>
                <a:ext cx="1519878" cy="456659"/>
              </a:xfrm>
              <a:prstGeom prst="rect">
                <a:avLst/>
              </a:prstGeom>
            </p:spPr>
          </p:pic>
        </p:grpSp>
        <p:grpSp>
          <p:nvGrpSpPr>
            <p:cNvPr id="1077" name="그룹 1077"/>
            <p:cNvGrpSpPr/>
            <p:nvPr/>
          </p:nvGrpSpPr>
          <p:grpSpPr>
            <a:xfrm>
              <a:off x="12764126" y="2240548"/>
              <a:ext cx="199732" cy="171769"/>
              <a:chOff x="12764126" y="2240548"/>
              <a:chExt cx="199732" cy="171769"/>
            </a:xfrm>
          </p:grpSpPr>
          <p:pic>
            <p:nvPicPr>
              <p:cNvPr id="230" name="Object 229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 rot="5400000">
                <a:off x="12764126" y="2240548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78" name="그룹 1078"/>
            <p:cNvGrpSpPr/>
            <p:nvPr/>
          </p:nvGrpSpPr>
          <p:grpSpPr>
            <a:xfrm>
              <a:off x="10035403" y="2980059"/>
              <a:ext cx="2894857" cy="33691"/>
              <a:chOff x="10035403" y="2980059"/>
              <a:chExt cx="2894857" cy="33691"/>
            </a:xfrm>
          </p:grpSpPr>
          <p:pic>
            <p:nvPicPr>
              <p:cNvPr id="233" name="Object 232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 rot="-60000">
                <a:off x="10035403" y="2980059"/>
                <a:ext cx="2894857" cy="33691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6592009" y="3667080"/>
              <a:ext cx="3249210" cy="33691"/>
              <a:chOff x="6592009" y="3667080"/>
              <a:chExt cx="3249210" cy="33691"/>
            </a:xfrm>
          </p:grpSpPr>
          <p:pic>
            <p:nvPicPr>
              <p:cNvPr id="236" name="Object 235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6592009" y="3667080"/>
                <a:ext cx="3249210" cy="33691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1096492" y="2895482"/>
              <a:ext cx="199732" cy="171769"/>
              <a:chOff x="11096492" y="2895482"/>
              <a:chExt cx="199732" cy="171769"/>
            </a:xfrm>
          </p:grpSpPr>
          <p:pic>
            <p:nvPicPr>
              <p:cNvPr id="239" name="Object 238"/>
              <p:cNvPicPr>
                <a:picLocks noChangeAspect="1"/>
              </p:cNvPicPr>
              <p:nvPr/>
            </p:nvPicPr>
            <p:blipFill>
              <a:blip r:embed="rId81" cstate="print"/>
              <a:stretch>
                <a:fillRect/>
              </a:stretch>
            </p:blipFill>
            <p:spPr>
              <a:xfrm rot="5400000">
                <a:off x="11096492" y="2895482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81" name="그룹 1081"/>
            <p:cNvGrpSpPr/>
            <p:nvPr/>
          </p:nvGrpSpPr>
          <p:grpSpPr>
            <a:xfrm>
              <a:off x="6875387" y="7057388"/>
              <a:ext cx="1688522" cy="492036"/>
              <a:chOff x="6875387" y="7057388"/>
              <a:chExt cx="1688522" cy="492036"/>
            </a:xfrm>
          </p:grpSpPr>
          <p:grpSp>
            <p:nvGrpSpPr>
              <p:cNvPr id="1082" name="그룹 1082"/>
              <p:cNvGrpSpPr/>
              <p:nvPr/>
            </p:nvGrpSpPr>
            <p:grpSpPr>
              <a:xfrm>
                <a:off x="6875387" y="7057388"/>
                <a:ext cx="1688522" cy="492036"/>
                <a:chOff x="6875387" y="7057388"/>
                <a:chExt cx="1688522" cy="492036"/>
              </a:xfrm>
            </p:grpSpPr>
            <p:pic>
              <p:nvPicPr>
                <p:cNvPr id="243" name="Object 242"/>
                <p:cNvPicPr>
                  <a:picLocks noChangeAspect="1"/>
                </p:cNvPicPr>
                <p:nvPr/>
              </p:nvPicPr>
              <p:blipFill>
                <a:blip r:embed="rId82" cstate="print"/>
                <a:stretch>
                  <a:fillRect/>
                </a:stretch>
              </p:blipFill>
              <p:spPr>
                <a:xfrm>
                  <a:off x="6875387" y="7057388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45" name="Object 244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6839096" y="7107802"/>
                <a:ext cx="1329202" cy="456659"/>
              </a:xfrm>
              <a:prstGeom prst="rect">
                <a:avLst/>
              </a:prstGeom>
            </p:spPr>
          </p:pic>
        </p:grpSp>
        <p:grpSp>
          <p:nvGrpSpPr>
            <p:cNvPr id="1083" name="그룹 1083"/>
            <p:cNvGrpSpPr/>
            <p:nvPr/>
          </p:nvGrpSpPr>
          <p:grpSpPr>
            <a:xfrm>
              <a:off x="6873590" y="7660767"/>
              <a:ext cx="1688522" cy="492036"/>
              <a:chOff x="6873590" y="7660767"/>
              <a:chExt cx="1688522" cy="492036"/>
            </a:xfrm>
          </p:grpSpPr>
          <p:grpSp>
            <p:nvGrpSpPr>
              <p:cNvPr id="1084" name="그룹 1084"/>
              <p:cNvGrpSpPr/>
              <p:nvPr/>
            </p:nvGrpSpPr>
            <p:grpSpPr>
              <a:xfrm>
                <a:off x="6873590" y="7660767"/>
                <a:ext cx="1688522" cy="492036"/>
                <a:chOff x="6873590" y="7660767"/>
                <a:chExt cx="1688522" cy="492036"/>
              </a:xfrm>
            </p:grpSpPr>
            <p:pic>
              <p:nvPicPr>
                <p:cNvPr id="249" name="Object 248"/>
                <p:cNvPicPr>
                  <a:picLocks noChangeAspect="1"/>
                </p:cNvPicPr>
                <p:nvPr/>
              </p:nvPicPr>
              <p:blipFill>
                <a:blip r:embed="rId84" cstate="print"/>
                <a:stretch>
                  <a:fillRect/>
                </a:stretch>
              </p:blipFill>
              <p:spPr>
                <a:xfrm>
                  <a:off x="6873590" y="7660767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51" name="Object 250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6837299" y="7711183"/>
                <a:ext cx="1440164" cy="425830"/>
              </a:xfrm>
              <a:prstGeom prst="rect">
                <a:avLst/>
              </a:prstGeom>
            </p:spPr>
          </p:pic>
        </p:grpSp>
        <p:grpSp>
          <p:nvGrpSpPr>
            <p:cNvPr id="1085" name="그룹 1085"/>
            <p:cNvGrpSpPr/>
            <p:nvPr/>
          </p:nvGrpSpPr>
          <p:grpSpPr>
            <a:xfrm>
              <a:off x="6880777" y="8278522"/>
              <a:ext cx="1688522" cy="492036"/>
              <a:chOff x="6880777" y="8278522"/>
              <a:chExt cx="1688522" cy="492036"/>
            </a:xfrm>
          </p:grpSpPr>
          <p:grpSp>
            <p:nvGrpSpPr>
              <p:cNvPr id="1086" name="그룹 1086"/>
              <p:cNvGrpSpPr/>
              <p:nvPr/>
            </p:nvGrpSpPr>
            <p:grpSpPr>
              <a:xfrm>
                <a:off x="6880777" y="8278522"/>
                <a:ext cx="1688522" cy="492036"/>
                <a:chOff x="6880777" y="8278522"/>
                <a:chExt cx="1688522" cy="492036"/>
              </a:xfrm>
            </p:grpSpPr>
            <p:pic>
              <p:nvPicPr>
                <p:cNvPr id="255" name="Object 254"/>
                <p:cNvPicPr>
                  <a:picLocks noChangeAspect="1"/>
                </p:cNvPicPr>
                <p:nvPr/>
              </p:nvPicPr>
              <p:blipFill>
                <a:blip r:embed="rId86" cstate="print"/>
                <a:stretch>
                  <a:fillRect/>
                </a:stretch>
              </p:blipFill>
              <p:spPr>
                <a:xfrm>
                  <a:off x="6880777" y="8278522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57" name="Object 256"/>
              <p:cNvPicPr>
                <a:picLocks noChangeAspect="1"/>
              </p:cNvPicPr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>
                <a:off x="6844486" y="8328940"/>
                <a:ext cx="1449687" cy="425830"/>
              </a:xfrm>
              <a:prstGeom prst="rect">
                <a:avLst/>
              </a:prstGeom>
            </p:spPr>
          </p:pic>
        </p:grpSp>
        <p:grpSp>
          <p:nvGrpSpPr>
            <p:cNvPr id="1087" name="그룹 1087"/>
            <p:cNvGrpSpPr/>
            <p:nvPr/>
          </p:nvGrpSpPr>
          <p:grpSpPr>
            <a:xfrm>
              <a:off x="6877756" y="8897838"/>
              <a:ext cx="1688522" cy="492036"/>
              <a:chOff x="6877756" y="8897838"/>
              <a:chExt cx="1688522" cy="492036"/>
            </a:xfrm>
          </p:grpSpPr>
          <p:grpSp>
            <p:nvGrpSpPr>
              <p:cNvPr id="1088" name="그룹 1088"/>
              <p:cNvGrpSpPr/>
              <p:nvPr/>
            </p:nvGrpSpPr>
            <p:grpSpPr>
              <a:xfrm>
                <a:off x="6877756" y="8897838"/>
                <a:ext cx="1688522" cy="492036"/>
                <a:chOff x="6877756" y="8897838"/>
                <a:chExt cx="1688522" cy="492036"/>
              </a:xfrm>
            </p:grpSpPr>
            <p:pic>
              <p:nvPicPr>
                <p:cNvPr id="261" name="Object 260"/>
                <p:cNvPicPr>
                  <a:picLocks noChangeAspect="1"/>
                </p:cNvPicPr>
                <p:nvPr/>
              </p:nvPicPr>
              <p:blipFill>
                <a:blip r:embed="rId88" cstate="print"/>
                <a:stretch>
                  <a:fillRect/>
                </a:stretch>
              </p:blipFill>
              <p:spPr>
                <a:xfrm>
                  <a:off x="6877756" y="8897838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63" name="Object 262"/>
              <p:cNvPicPr>
                <a:picLocks noChangeAspect="1"/>
              </p:cNvPicPr>
              <p:nvPr/>
            </p:nvPicPr>
            <p:blipFill>
              <a:blip r:embed="rId89" cstate="print"/>
              <a:stretch>
                <a:fillRect/>
              </a:stretch>
            </p:blipFill>
            <p:spPr>
              <a:xfrm>
                <a:off x="6841465" y="8948257"/>
                <a:ext cx="1240249" cy="456659"/>
              </a:xfrm>
              <a:prstGeom prst="rect">
                <a:avLst/>
              </a:prstGeom>
            </p:spPr>
          </p:pic>
        </p:grpSp>
        <p:grpSp>
          <p:nvGrpSpPr>
            <p:cNvPr id="1089" name="그룹 1089"/>
            <p:cNvGrpSpPr/>
            <p:nvPr/>
          </p:nvGrpSpPr>
          <p:grpSpPr>
            <a:xfrm>
              <a:off x="8984299" y="6435330"/>
              <a:ext cx="1688533" cy="492036"/>
              <a:chOff x="8984299" y="6435330"/>
              <a:chExt cx="1688533" cy="492036"/>
            </a:xfrm>
          </p:grpSpPr>
          <p:grpSp>
            <p:nvGrpSpPr>
              <p:cNvPr id="1090" name="그룹 1090"/>
              <p:cNvGrpSpPr/>
              <p:nvPr/>
            </p:nvGrpSpPr>
            <p:grpSpPr>
              <a:xfrm>
                <a:off x="8984310" y="6435330"/>
                <a:ext cx="1688522" cy="492036"/>
                <a:chOff x="8984310" y="6435330"/>
                <a:chExt cx="1688522" cy="492036"/>
              </a:xfrm>
            </p:grpSpPr>
            <p:pic>
              <p:nvPicPr>
                <p:cNvPr id="267" name="Object 266"/>
                <p:cNvPicPr>
                  <a:picLocks noChangeAspect="1"/>
                </p:cNvPicPr>
                <p:nvPr/>
              </p:nvPicPr>
              <p:blipFill>
                <a:blip r:embed="rId90" cstate="print"/>
                <a:stretch>
                  <a:fillRect/>
                </a:stretch>
              </p:blipFill>
              <p:spPr>
                <a:xfrm>
                  <a:off x="8984310" y="6435330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69" name="Object 268"/>
              <p:cNvPicPr>
                <a:picLocks noChangeAspect="1"/>
              </p:cNvPicPr>
              <p:nvPr/>
            </p:nvPicPr>
            <p:blipFill>
              <a:blip r:embed="rId91" cstate="print"/>
              <a:stretch>
                <a:fillRect/>
              </a:stretch>
            </p:blipFill>
            <p:spPr>
              <a:xfrm>
                <a:off x="8948008" y="6485741"/>
                <a:ext cx="1453049" cy="425830"/>
              </a:xfrm>
              <a:prstGeom prst="rect">
                <a:avLst/>
              </a:prstGeom>
            </p:spPr>
          </p:pic>
        </p:grpSp>
        <p:grpSp>
          <p:nvGrpSpPr>
            <p:cNvPr id="1091" name="그룹 1091"/>
            <p:cNvGrpSpPr/>
            <p:nvPr/>
          </p:nvGrpSpPr>
          <p:grpSpPr>
            <a:xfrm>
              <a:off x="11718634" y="6628321"/>
              <a:ext cx="199732" cy="171769"/>
              <a:chOff x="11718634" y="6628321"/>
              <a:chExt cx="199732" cy="171769"/>
            </a:xfrm>
          </p:grpSpPr>
          <p:pic>
            <p:nvPicPr>
              <p:cNvPr id="272" name="Object 271"/>
              <p:cNvPicPr>
                <a:picLocks noChangeAspect="1"/>
              </p:cNvPicPr>
              <p:nvPr/>
            </p:nvPicPr>
            <p:blipFill>
              <a:blip r:embed="rId92" cstate="print"/>
              <a:stretch>
                <a:fillRect/>
              </a:stretch>
            </p:blipFill>
            <p:spPr>
              <a:xfrm rot="5400000">
                <a:off x="11718634" y="6628321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092" name="그룹 1092"/>
            <p:cNvGrpSpPr/>
            <p:nvPr/>
          </p:nvGrpSpPr>
          <p:grpSpPr>
            <a:xfrm>
              <a:off x="8993283" y="7105249"/>
              <a:ext cx="1688533" cy="492036"/>
              <a:chOff x="8993283" y="7105249"/>
              <a:chExt cx="1688533" cy="492036"/>
            </a:xfrm>
          </p:grpSpPr>
          <p:grpSp>
            <p:nvGrpSpPr>
              <p:cNvPr id="1093" name="그룹 1093"/>
              <p:cNvGrpSpPr/>
              <p:nvPr/>
            </p:nvGrpSpPr>
            <p:grpSpPr>
              <a:xfrm>
                <a:off x="8993294" y="7105249"/>
                <a:ext cx="1688522" cy="492036"/>
                <a:chOff x="8993294" y="7105249"/>
                <a:chExt cx="1688522" cy="492036"/>
              </a:xfrm>
            </p:grpSpPr>
            <p:pic>
              <p:nvPicPr>
                <p:cNvPr id="276" name="Object 275"/>
                <p:cNvPicPr>
                  <a:picLocks noChangeAspect="1"/>
                </p:cNvPicPr>
                <p:nvPr/>
              </p:nvPicPr>
              <p:blipFill>
                <a:blip r:embed="rId93" cstate="print"/>
                <a:stretch>
                  <a:fillRect/>
                </a:stretch>
              </p:blipFill>
              <p:spPr>
                <a:xfrm>
                  <a:off x="8993294" y="7105249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78" name="Object 277"/>
              <p:cNvPicPr>
                <a:picLocks noChangeAspect="1"/>
              </p:cNvPicPr>
              <p:nvPr/>
            </p:nvPicPr>
            <p:blipFill>
              <a:blip r:embed="rId94" cstate="print"/>
              <a:stretch>
                <a:fillRect/>
              </a:stretch>
            </p:blipFill>
            <p:spPr>
              <a:xfrm>
                <a:off x="8956992" y="7155661"/>
                <a:ext cx="1364325" cy="425830"/>
              </a:xfrm>
              <a:prstGeom prst="rect">
                <a:avLst/>
              </a:prstGeom>
            </p:spPr>
          </p:pic>
        </p:grpSp>
        <p:grpSp>
          <p:nvGrpSpPr>
            <p:cNvPr id="1094" name="그룹 1094"/>
            <p:cNvGrpSpPr/>
            <p:nvPr/>
          </p:nvGrpSpPr>
          <p:grpSpPr>
            <a:xfrm>
              <a:off x="15026993" y="6429585"/>
              <a:ext cx="1688536" cy="492036"/>
              <a:chOff x="15026993" y="6429585"/>
              <a:chExt cx="1688536" cy="492036"/>
            </a:xfrm>
          </p:grpSpPr>
          <p:grpSp>
            <p:nvGrpSpPr>
              <p:cNvPr id="1095" name="그룹 1095"/>
              <p:cNvGrpSpPr/>
              <p:nvPr/>
            </p:nvGrpSpPr>
            <p:grpSpPr>
              <a:xfrm>
                <a:off x="15026993" y="6429585"/>
                <a:ext cx="1688522" cy="492036"/>
                <a:chOff x="15026993" y="6429585"/>
                <a:chExt cx="1688522" cy="492036"/>
              </a:xfrm>
            </p:grpSpPr>
            <p:pic>
              <p:nvPicPr>
                <p:cNvPr id="282" name="Object 281"/>
                <p:cNvPicPr>
                  <a:picLocks noChangeAspect="1"/>
                </p:cNvPicPr>
                <p:nvPr/>
              </p:nvPicPr>
              <p:blipFill>
                <a:blip r:embed="rId95" cstate="print"/>
                <a:stretch>
                  <a:fillRect/>
                </a:stretch>
              </p:blipFill>
              <p:spPr>
                <a:xfrm>
                  <a:off x="15026993" y="6429585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84" name="Object 283"/>
              <p:cNvPicPr>
                <a:picLocks noChangeAspect="1"/>
              </p:cNvPicPr>
              <p:nvPr/>
            </p:nvPicPr>
            <p:blipFill>
              <a:blip r:embed="rId96" cstate="print"/>
              <a:stretch>
                <a:fillRect/>
              </a:stretch>
            </p:blipFill>
            <p:spPr>
              <a:xfrm>
                <a:off x="14990716" y="6479997"/>
                <a:ext cx="1656944" cy="456659"/>
              </a:xfrm>
              <a:prstGeom prst="rect">
                <a:avLst/>
              </a:prstGeom>
            </p:spPr>
          </p:pic>
        </p:grpSp>
        <p:grpSp>
          <p:nvGrpSpPr>
            <p:cNvPr id="1096" name="그룹 1096"/>
            <p:cNvGrpSpPr/>
            <p:nvPr/>
          </p:nvGrpSpPr>
          <p:grpSpPr>
            <a:xfrm>
              <a:off x="15025925" y="7080902"/>
              <a:ext cx="1688526" cy="492036"/>
              <a:chOff x="15025925" y="7080902"/>
              <a:chExt cx="1688526" cy="492036"/>
            </a:xfrm>
          </p:grpSpPr>
          <p:grpSp>
            <p:nvGrpSpPr>
              <p:cNvPr id="1097" name="그룹 1097"/>
              <p:cNvGrpSpPr/>
              <p:nvPr/>
            </p:nvGrpSpPr>
            <p:grpSpPr>
              <a:xfrm>
                <a:off x="15025925" y="7080902"/>
                <a:ext cx="1688522" cy="492036"/>
                <a:chOff x="15025925" y="7080902"/>
                <a:chExt cx="1688522" cy="492036"/>
              </a:xfrm>
            </p:grpSpPr>
            <p:pic>
              <p:nvPicPr>
                <p:cNvPr id="288" name="Object 287"/>
                <p:cNvPicPr>
                  <a:picLocks noChangeAspect="1"/>
                </p:cNvPicPr>
                <p:nvPr/>
              </p:nvPicPr>
              <p:blipFill>
                <a:blip r:embed="rId97" cstate="print"/>
                <a:stretch>
                  <a:fillRect/>
                </a:stretch>
              </p:blipFill>
              <p:spPr>
                <a:xfrm>
                  <a:off x="15025925" y="7080902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90" name="Object 289"/>
              <p:cNvPicPr>
                <a:picLocks noChangeAspect="1"/>
              </p:cNvPicPr>
              <p:nvPr/>
            </p:nvPicPr>
            <p:blipFill>
              <a:blip r:embed="rId98" cstate="print"/>
              <a:stretch>
                <a:fillRect/>
              </a:stretch>
            </p:blipFill>
            <p:spPr>
              <a:xfrm>
                <a:off x="14989638" y="7131311"/>
                <a:ext cx="1568106" cy="456659"/>
              </a:xfrm>
              <a:prstGeom prst="rect">
                <a:avLst/>
              </a:prstGeom>
            </p:spPr>
          </p:pic>
        </p:grpSp>
        <p:grpSp>
          <p:nvGrpSpPr>
            <p:cNvPr id="1098" name="그룹 1098"/>
            <p:cNvGrpSpPr/>
            <p:nvPr/>
          </p:nvGrpSpPr>
          <p:grpSpPr>
            <a:xfrm>
              <a:off x="15026459" y="5158784"/>
              <a:ext cx="1688522" cy="492036"/>
              <a:chOff x="15026459" y="5158784"/>
              <a:chExt cx="1688522" cy="492036"/>
            </a:xfrm>
          </p:grpSpPr>
          <p:grpSp>
            <p:nvGrpSpPr>
              <p:cNvPr id="1099" name="그룹 1099"/>
              <p:cNvGrpSpPr/>
              <p:nvPr/>
            </p:nvGrpSpPr>
            <p:grpSpPr>
              <a:xfrm>
                <a:off x="15026459" y="5158784"/>
                <a:ext cx="1688522" cy="492036"/>
                <a:chOff x="15026459" y="5158784"/>
                <a:chExt cx="1688522" cy="492036"/>
              </a:xfrm>
            </p:grpSpPr>
            <p:pic>
              <p:nvPicPr>
                <p:cNvPr id="294" name="Object 293"/>
                <p:cNvPicPr>
                  <a:picLocks noChangeAspect="1"/>
                </p:cNvPicPr>
                <p:nvPr/>
              </p:nvPicPr>
              <p:blipFill>
                <a:blip r:embed="rId99" cstate="print"/>
                <a:stretch>
                  <a:fillRect/>
                </a:stretch>
              </p:blipFill>
              <p:spPr>
                <a:xfrm>
                  <a:off x="15026459" y="5158784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296" name="Object 295"/>
              <p:cNvPicPr>
                <a:picLocks noChangeAspect="1"/>
              </p:cNvPicPr>
              <p:nvPr/>
            </p:nvPicPr>
            <p:blipFill>
              <a:blip r:embed="rId100" cstate="print"/>
              <a:stretch>
                <a:fillRect/>
              </a:stretch>
            </p:blipFill>
            <p:spPr>
              <a:xfrm>
                <a:off x="14990168" y="5191227"/>
                <a:ext cx="1377325" cy="456659"/>
              </a:xfrm>
              <a:prstGeom prst="rect">
                <a:avLst/>
              </a:prstGeom>
            </p:spPr>
          </p:pic>
        </p:grpSp>
        <p:grpSp>
          <p:nvGrpSpPr>
            <p:cNvPr id="1100" name="그룹 1100"/>
            <p:cNvGrpSpPr/>
            <p:nvPr/>
          </p:nvGrpSpPr>
          <p:grpSpPr>
            <a:xfrm>
              <a:off x="10816469" y="2743915"/>
              <a:ext cx="1688560" cy="492036"/>
              <a:chOff x="10816469" y="2743915"/>
              <a:chExt cx="1688560" cy="492036"/>
            </a:xfrm>
          </p:grpSpPr>
          <p:grpSp>
            <p:nvGrpSpPr>
              <p:cNvPr id="1101" name="그룹 1101"/>
              <p:cNvGrpSpPr/>
              <p:nvPr/>
            </p:nvGrpSpPr>
            <p:grpSpPr>
              <a:xfrm>
                <a:off x="10816507" y="2743915"/>
                <a:ext cx="1688522" cy="492036"/>
                <a:chOff x="10816507" y="2743915"/>
                <a:chExt cx="1688522" cy="492036"/>
              </a:xfrm>
            </p:grpSpPr>
            <p:pic>
              <p:nvPicPr>
                <p:cNvPr id="300" name="Object 299"/>
                <p:cNvPicPr>
                  <a:picLocks noChangeAspect="1"/>
                </p:cNvPicPr>
                <p:nvPr/>
              </p:nvPicPr>
              <p:blipFill>
                <a:blip r:embed="rId101" cstate="print"/>
                <a:stretch>
                  <a:fillRect/>
                </a:stretch>
              </p:blipFill>
              <p:spPr>
                <a:xfrm>
                  <a:off x="10816507" y="2743915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302" name="Object 301"/>
              <p:cNvPicPr>
                <a:picLocks noChangeAspect="1"/>
              </p:cNvPicPr>
              <p:nvPr/>
            </p:nvPicPr>
            <p:blipFill>
              <a:blip r:embed="rId102" cstate="print"/>
              <a:stretch>
                <a:fillRect/>
              </a:stretch>
            </p:blipFill>
            <p:spPr>
              <a:xfrm>
                <a:off x="10780178" y="2794330"/>
                <a:ext cx="1351287" cy="425830"/>
              </a:xfrm>
              <a:prstGeom prst="rect">
                <a:avLst/>
              </a:prstGeom>
            </p:spPr>
          </p:pic>
        </p:grpSp>
        <p:grpSp>
          <p:nvGrpSpPr>
            <p:cNvPr id="1102" name="그룹 1102"/>
            <p:cNvGrpSpPr/>
            <p:nvPr/>
          </p:nvGrpSpPr>
          <p:grpSpPr>
            <a:xfrm>
              <a:off x="12808090" y="2896131"/>
              <a:ext cx="199732" cy="171769"/>
              <a:chOff x="12808090" y="2896131"/>
              <a:chExt cx="199732" cy="171769"/>
            </a:xfrm>
          </p:grpSpPr>
          <p:pic>
            <p:nvPicPr>
              <p:cNvPr id="305" name="Object 304"/>
              <p:cNvPicPr>
                <a:picLocks noChangeAspect="1"/>
              </p:cNvPicPr>
              <p:nvPr/>
            </p:nvPicPr>
            <p:blipFill>
              <a:blip r:embed="rId103" cstate="print"/>
              <a:stretch>
                <a:fillRect/>
              </a:stretch>
            </p:blipFill>
            <p:spPr>
              <a:xfrm rot="5400000">
                <a:off x="12808090" y="2896131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103" name="그룹 1103"/>
            <p:cNvGrpSpPr/>
            <p:nvPr/>
          </p:nvGrpSpPr>
          <p:grpSpPr>
            <a:xfrm>
              <a:off x="10803801" y="2099422"/>
              <a:ext cx="1688567" cy="492036"/>
              <a:chOff x="10803801" y="2099422"/>
              <a:chExt cx="1688567" cy="492036"/>
            </a:xfrm>
          </p:grpSpPr>
          <p:grpSp>
            <p:nvGrpSpPr>
              <p:cNvPr id="1104" name="그룹 1104"/>
              <p:cNvGrpSpPr/>
              <p:nvPr/>
            </p:nvGrpSpPr>
            <p:grpSpPr>
              <a:xfrm>
                <a:off x="10803845" y="2099422"/>
                <a:ext cx="1688522" cy="492036"/>
                <a:chOff x="10803845" y="2099422"/>
                <a:chExt cx="1688522" cy="492036"/>
              </a:xfrm>
            </p:grpSpPr>
            <p:pic>
              <p:nvPicPr>
                <p:cNvPr id="309" name="Object 308"/>
                <p:cNvPicPr>
                  <a:picLocks noChangeAspect="1"/>
                </p:cNvPicPr>
                <p:nvPr/>
              </p:nvPicPr>
              <p:blipFill>
                <a:blip r:embed="rId104" cstate="print"/>
                <a:stretch>
                  <a:fillRect/>
                </a:stretch>
              </p:blipFill>
              <p:spPr>
                <a:xfrm>
                  <a:off x="10803845" y="2099422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311" name="Object 310"/>
              <p:cNvPicPr>
                <a:picLocks noChangeAspect="1"/>
              </p:cNvPicPr>
              <p:nvPr/>
            </p:nvPicPr>
            <p:blipFill>
              <a:blip r:embed="rId105" cstate="print"/>
              <a:stretch>
                <a:fillRect/>
              </a:stretch>
            </p:blipFill>
            <p:spPr>
              <a:xfrm>
                <a:off x="10767510" y="2149835"/>
                <a:ext cx="1271935" cy="425830"/>
              </a:xfrm>
              <a:prstGeom prst="rect">
                <a:avLst/>
              </a:prstGeom>
            </p:spPr>
          </p:pic>
        </p:grpSp>
        <p:grpSp>
          <p:nvGrpSpPr>
            <p:cNvPr id="1105" name="그룹 1105"/>
            <p:cNvGrpSpPr/>
            <p:nvPr/>
          </p:nvGrpSpPr>
          <p:grpSpPr>
            <a:xfrm>
              <a:off x="4916697" y="4014357"/>
              <a:ext cx="1688525" cy="492036"/>
              <a:chOff x="4916697" y="4014357"/>
              <a:chExt cx="1688525" cy="492036"/>
            </a:xfrm>
          </p:grpSpPr>
          <p:grpSp>
            <p:nvGrpSpPr>
              <p:cNvPr id="1106" name="그룹 1106"/>
              <p:cNvGrpSpPr/>
              <p:nvPr/>
            </p:nvGrpSpPr>
            <p:grpSpPr>
              <a:xfrm>
                <a:off x="4916700" y="4014357"/>
                <a:ext cx="1688522" cy="492036"/>
                <a:chOff x="4916700" y="4014357"/>
                <a:chExt cx="1688522" cy="492036"/>
              </a:xfrm>
            </p:grpSpPr>
            <p:pic>
              <p:nvPicPr>
                <p:cNvPr id="315" name="Object 314"/>
                <p:cNvPicPr>
                  <a:picLocks noChangeAspect="1"/>
                </p:cNvPicPr>
                <p:nvPr/>
              </p:nvPicPr>
              <p:blipFill>
                <a:blip r:embed="rId106" cstate="print"/>
                <a:stretch>
                  <a:fillRect/>
                </a:stretch>
              </p:blipFill>
              <p:spPr>
                <a:xfrm>
                  <a:off x="4916700" y="4014357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317" name="Object 316"/>
              <p:cNvPicPr>
                <a:picLocks noChangeAspect="1"/>
              </p:cNvPicPr>
              <p:nvPr/>
            </p:nvPicPr>
            <p:blipFill>
              <a:blip r:embed="rId107" cstate="print"/>
              <a:stretch>
                <a:fillRect/>
              </a:stretch>
            </p:blipFill>
            <p:spPr>
              <a:xfrm>
                <a:off x="4880406" y="4064775"/>
                <a:ext cx="1373849" cy="456659"/>
              </a:xfrm>
              <a:prstGeom prst="rect">
                <a:avLst/>
              </a:prstGeom>
            </p:spPr>
          </p:pic>
        </p:grpSp>
        <p:grpSp>
          <p:nvGrpSpPr>
            <p:cNvPr id="1107" name="그룹 1107"/>
            <p:cNvGrpSpPr/>
            <p:nvPr/>
          </p:nvGrpSpPr>
          <p:grpSpPr>
            <a:xfrm>
              <a:off x="6545537" y="4278164"/>
              <a:ext cx="3249210" cy="33691"/>
              <a:chOff x="6545537" y="4278164"/>
              <a:chExt cx="3249210" cy="33691"/>
            </a:xfrm>
          </p:grpSpPr>
          <p:pic>
            <p:nvPicPr>
              <p:cNvPr id="320" name="Object 319"/>
              <p:cNvPicPr>
                <a:picLocks noChangeAspect="1"/>
              </p:cNvPicPr>
              <p:nvPr/>
            </p:nvPicPr>
            <p:blipFill>
              <a:blip r:embed="rId108" cstate="print"/>
              <a:stretch>
                <a:fillRect/>
              </a:stretch>
            </p:blipFill>
            <p:spPr>
              <a:xfrm>
                <a:off x="6545537" y="4278164"/>
                <a:ext cx="3249210" cy="33691"/>
              </a:xfrm>
              <a:prstGeom prst="rect">
                <a:avLst/>
              </a:prstGeom>
            </p:spPr>
          </p:pic>
        </p:grpSp>
        <p:grpSp>
          <p:nvGrpSpPr>
            <p:cNvPr id="1108" name="그룹 1108"/>
            <p:cNvGrpSpPr/>
            <p:nvPr/>
          </p:nvGrpSpPr>
          <p:grpSpPr>
            <a:xfrm>
              <a:off x="8806076" y="4210068"/>
              <a:ext cx="199732" cy="171769"/>
              <a:chOff x="8806076" y="4210068"/>
              <a:chExt cx="199732" cy="171769"/>
            </a:xfrm>
          </p:grpSpPr>
          <p:pic>
            <p:nvPicPr>
              <p:cNvPr id="323" name="Object 322"/>
              <p:cNvPicPr>
                <a:picLocks noChangeAspect="1"/>
              </p:cNvPicPr>
              <p:nvPr/>
            </p:nvPicPr>
            <p:blipFill>
              <a:blip r:embed="rId109" cstate="print"/>
              <a:stretch>
                <a:fillRect/>
              </a:stretch>
            </p:blipFill>
            <p:spPr>
              <a:xfrm rot="5400000">
                <a:off x="8806076" y="4210068"/>
                <a:ext cx="199732" cy="171769"/>
              </a:xfrm>
              <a:prstGeom prst="rect">
                <a:avLst/>
              </a:prstGeom>
            </p:spPr>
          </p:pic>
        </p:grpSp>
        <p:grpSp>
          <p:nvGrpSpPr>
            <p:cNvPr id="1109" name="그룹 1109"/>
            <p:cNvGrpSpPr/>
            <p:nvPr/>
          </p:nvGrpSpPr>
          <p:grpSpPr>
            <a:xfrm>
              <a:off x="14623945" y="7317593"/>
              <a:ext cx="402050" cy="33691"/>
              <a:chOff x="14623945" y="7317593"/>
              <a:chExt cx="402050" cy="33691"/>
            </a:xfrm>
          </p:grpSpPr>
          <p:pic>
            <p:nvPicPr>
              <p:cNvPr id="326" name="Object 325"/>
              <p:cNvPicPr>
                <a:picLocks noChangeAspect="1"/>
              </p:cNvPicPr>
              <p:nvPr/>
            </p:nvPicPr>
            <p:blipFill>
              <a:blip r:embed="rId110" cstate="print"/>
              <a:stretch>
                <a:fillRect/>
              </a:stretch>
            </p:blipFill>
            <p:spPr>
              <a:xfrm>
                <a:off x="14623945" y="7317593"/>
                <a:ext cx="402050" cy="33691"/>
              </a:xfrm>
              <a:prstGeom prst="rect">
                <a:avLst/>
              </a:prstGeom>
            </p:spPr>
          </p:pic>
        </p:grpSp>
        <p:grpSp>
          <p:nvGrpSpPr>
            <p:cNvPr id="1110" name="그룹 1110"/>
            <p:cNvGrpSpPr/>
            <p:nvPr/>
          </p:nvGrpSpPr>
          <p:grpSpPr>
            <a:xfrm>
              <a:off x="14668663" y="6656598"/>
              <a:ext cx="358482" cy="33691"/>
              <a:chOff x="14668663" y="6656598"/>
              <a:chExt cx="358482" cy="33691"/>
            </a:xfrm>
          </p:grpSpPr>
          <p:pic>
            <p:nvPicPr>
              <p:cNvPr id="329" name="Object 328"/>
              <p:cNvPicPr>
                <a:picLocks noChangeAspect="1"/>
              </p:cNvPicPr>
              <p:nvPr/>
            </p:nvPicPr>
            <p:blipFill>
              <a:blip r:embed="rId111" cstate="print"/>
              <a:stretch>
                <a:fillRect/>
              </a:stretch>
            </p:blipFill>
            <p:spPr>
              <a:xfrm rot="-120000">
                <a:off x="14668663" y="6656598"/>
                <a:ext cx="358482" cy="33691"/>
              </a:xfrm>
              <a:prstGeom prst="rect">
                <a:avLst/>
              </a:prstGeom>
            </p:spPr>
          </p:pic>
        </p:grpSp>
        <p:grpSp>
          <p:nvGrpSpPr>
            <p:cNvPr id="1111" name="그룹 1111"/>
            <p:cNvGrpSpPr/>
            <p:nvPr/>
          </p:nvGrpSpPr>
          <p:grpSpPr>
            <a:xfrm>
              <a:off x="15044427" y="5817769"/>
              <a:ext cx="1688533" cy="492036"/>
              <a:chOff x="15044427" y="5817769"/>
              <a:chExt cx="1688533" cy="492036"/>
            </a:xfrm>
          </p:grpSpPr>
          <p:grpSp>
            <p:nvGrpSpPr>
              <p:cNvPr id="1112" name="그룹 1112"/>
              <p:cNvGrpSpPr/>
              <p:nvPr/>
            </p:nvGrpSpPr>
            <p:grpSpPr>
              <a:xfrm>
                <a:off x="15044438" y="5817769"/>
                <a:ext cx="1688522" cy="492036"/>
                <a:chOff x="15044438" y="5817769"/>
                <a:chExt cx="1688522" cy="492036"/>
              </a:xfrm>
            </p:grpSpPr>
            <p:pic>
              <p:nvPicPr>
                <p:cNvPr id="333" name="Object 332"/>
                <p:cNvPicPr>
                  <a:picLocks noChangeAspect="1"/>
                </p:cNvPicPr>
                <p:nvPr/>
              </p:nvPicPr>
              <p:blipFill>
                <a:blip r:embed="rId112" cstate="print"/>
                <a:stretch>
                  <a:fillRect/>
                </a:stretch>
              </p:blipFill>
              <p:spPr>
                <a:xfrm>
                  <a:off x="15044438" y="5817769"/>
                  <a:ext cx="1688522" cy="492036"/>
                </a:xfrm>
                <a:prstGeom prst="rect">
                  <a:avLst/>
                </a:prstGeom>
              </p:spPr>
            </p:pic>
          </p:grpSp>
          <p:pic>
            <p:nvPicPr>
              <p:cNvPr id="335" name="Object 334"/>
              <p:cNvPicPr>
                <a:picLocks noChangeAspect="1"/>
              </p:cNvPicPr>
              <p:nvPr/>
            </p:nvPicPr>
            <p:blipFill>
              <a:blip r:embed="rId113" cstate="print"/>
              <a:stretch>
                <a:fillRect/>
              </a:stretch>
            </p:blipFill>
            <p:spPr>
              <a:xfrm>
                <a:off x="15008137" y="5859207"/>
                <a:ext cx="1542002" cy="425830"/>
              </a:xfrm>
              <a:prstGeom prst="rect">
                <a:avLst/>
              </a:prstGeom>
            </p:spPr>
          </p:pic>
        </p:grpSp>
        <p:grpSp>
          <p:nvGrpSpPr>
            <p:cNvPr id="1113" name="그룹 1113"/>
            <p:cNvGrpSpPr/>
            <p:nvPr/>
          </p:nvGrpSpPr>
          <p:grpSpPr>
            <a:xfrm>
              <a:off x="11732049" y="9470101"/>
              <a:ext cx="199732" cy="171769"/>
              <a:chOff x="11732049" y="9470101"/>
              <a:chExt cx="199732" cy="171769"/>
            </a:xfrm>
          </p:grpSpPr>
          <p:pic>
            <p:nvPicPr>
              <p:cNvPr id="338" name="Object 337"/>
              <p:cNvPicPr>
                <a:picLocks noChangeAspect="1"/>
              </p:cNvPicPr>
              <p:nvPr/>
            </p:nvPicPr>
            <p:blipFill>
              <a:blip r:embed="rId114" cstate="print"/>
              <a:stretch>
                <a:fillRect/>
              </a:stretch>
            </p:blipFill>
            <p:spPr>
              <a:xfrm rot="5400000">
                <a:off x="11732049" y="9470101"/>
                <a:ext cx="199732" cy="1717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98844" y="1953519"/>
            <a:ext cx="2533333" cy="7100070"/>
            <a:chOff x="14198844" y="1953519"/>
            <a:chExt cx="2533333" cy="71000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8844" y="1953519"/>
              <a:ext cx="2533333" cy="7100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9048" y="1953519"/>
            <a:ext cx="6658571" cy="5798862"/>
            <a:chOff x="3819048" y="1953519"/>
            <a:chExt cx="6658571" cy="57988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9048" y="1953519"/>
              <a:ext cx="6658571" cy="57988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8782" y="6014814"/>
            <a:ext cx="3276456" cy="461914"/>
            <a:chOff x="7048782" y="6014814"/>
            <a:chExt cx="3276456" cy="4619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8782" y="6014814"/>
              <a:ext cx="3276456" cy="461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8782" y="3738747"/>
            <a:ext cx="3276456" cy="461914"/>
            <a:chOff x="7048782" y="3738747"/>
            <a:chExt cx="3276456" cy="4619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782" y="3738747"/>
              <a:ext cx="3276456" cy="461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5973" y="1953519"/>
            <a:ext cx="2232122" cy="5798862"/>
            <a:chOff x="1405973" y="1953519"/>
            <a:chExt cx="2232122" cy="57988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973" y="1953519"/>
              <a:ext cx="2232122" cy="57988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5973" y="1386862"/>
            <a:ext cx="2232122" cy="566657"/>
            <a:chOff x="1405973" y="1386862"/>
            <a:chExt cx="2232122" cy="5666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973" y="1386862"/>
              <a:ext cx="2232122" cy="5666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0734" y="1417334"/>
            <a:ext cx="1686624" cy="5289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956" y="557754"/>
            <a:ext cx="3343491" cy="6057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53484" y="2172566"/>
            <a:ext cx="1727575" cy="1136153"/>
            <a:chOff x="1653484" y="2172566"/>
            <a:chExt cx="1727575" cy="113615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090712" y="2172566"/>
              <a:ext cx="803714" cy="803714"/>
              <a:chOff x="2090712" y="2172566"/>
              <a:chExt cx="803714" cy="803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90712" y="2172566"/>
                <a:ext cx="803714" cy="80371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5390" y="2918253"/>
              <a:ext cx="1632796" cy="4455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3484" y="6371967"/>
            <a:ext cx="1727575" cy="1056085"/>
            <a:chOff x="1653484" y="6371967"/>
            <a:chExt cx="1727575" cy="105608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182528" y="6371967"/>
              <a:ext cx="657970" cy="657962"/>
              <a:chOff x="2182528" y="6371967"/>
              <a:chExt cx="657970" cy="65796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82528" y="6371967"/>
                <a:ext cx="657970" cy="65796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5390" y="7034403"/>
              <a:ext cx="1655910" cy="4793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3484" y="4958167"/>
            <a:ext cx="1727575" cy="1136152"/>
            <a:chOff x="1653484" y="4958167"/>
            <a:chExt cx="1727575" cy="11361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5390" y="5703853"/>
              <a:ext cx="1552482" cy="47935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100236" y="4958167"/>
              <a:ext cx="803714" cy="803714"/>
              <a:chOff x="2100236" y="4958167"/>
              <a:chExt cx="803714" cy="803714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2100236" y="4958167"/>
                <a:ext cx="803714" cy="803714"/>
                <a:chOff x="2100236" y="4958167"/>
                <a:chExt cx="803714" cy="803714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00236" y="4958167"/>
                  <a:ext cx="803714" cy="803714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2197811" y="5259248"/>
                <a:ext cx="152761" cy="277743"/>
                <a:chOff x="2197811" y="5259248"/>
                <a:chExt cx="152761" cy="277743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197811" y="5259248"/>
                  <a:ext cx="152761" cy="27774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649340" y="5248120"/>
                <a:ext cx="152761" cy="277743"/>
                <a:chOff x="2649340" y="5248120"/>
                <a:chExt cx="152761" cy="277743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649340" y="5248120"/>
                  <a:ext cx="152761" cy="27774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2347956" y="5306867"/>
                <a:ext cx="304524" cy="304524"/>
                <a:chOff x="2347956" y="5306867"/>
                <a:chExt cx="304524" cy="30452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2347956" y="5306867"/>
                  <a:ext cx="304524" cy="30452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8" name="그룹 1018"/>
          <p:cNvGrpSpPr/>
          <p:nvPr/>
        </p:nvGrpSpPr>
        <p:grpSpPr>
          <a:xfrm>
            <a:off x="3819048" y="1386862"/>
            <a:ext cx="6658571" cy="566657"/>
            <a:chOff x="3819048" y="1386862"/>
            <a:chExt cx="6658571" cy="5666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9048" y="1386862"/>
              <a:ext cx="6658571" cy="56665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73334" y="1407811"/>
            <a:ext cx="4001034" cy="57522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685714" y="1386862"/>
            <a:ext cx="3331429" cy="566657"/>
            <a:chOff x="10685714" y="1386862"/>
            <a:chExt cx="3331429" cy="5666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85714" y="1386862"/>
              <a:ext cx="3331429" cy="56665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40001" y="1407811"/>
            <a:ext cx="2570319" cy="52897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96950" y="4328149"/>
            <a:ext cx="2006720" cy="47935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979070" y="3624462"/>
            <a:ext cx="1096613" cy="677848"/>
            <a:chOff x="1979070" y="3624462"/>
            <a:chExt cx="1096613" cy="67784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979070" y="3854527"/>
              <a:ext cx="418765" cy="427241"/>
              <a:chOff x="1979070" y="3854527"/>
              <a:chExt cx="418765" cy="42724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979070" y="3854527"/>
                <a:ext cx="418765" cy="42724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397835" y="3624462"/>
              <a:ext cx="677848" cy="677848"/>
              <a:chOff x="2397835" y="3624462"/>
              <a:chExt cx="677848" cy="67784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397835" y="3624462"/>
                <a:ext cx="677848" cy="677848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961905" y="2086852"/>
            <a:ext cx="2909525" cy="461914"/>
            <a:chOff x="3961905" y="2086852"/>
            <a:chExt cx="2909525" cy="46191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61905" y="2086852"/>
              <a:ext cx="2909525" cy="46191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920001" y="2081144"/>
            <a:ext cx="2212224" cy="51935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961905" y="2558290"/>
            <a:ext cx="2909525" cy="1984567"/>
            <a:chOff x="3961905" y="2558290"/>
            <a:chExt cx="2909525" cy="198456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61905" y="2558290"/>
              <a:ext cx="2909525" cy="198456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961905" y="4698762"/>
            <a:ext cx="2909525" cy="461914"/>
            <a:chOff x="3961905" y="4698762"/>
            <a:chExt cx="2909525" cy="4619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61905" y="4698762"/>
              <a:ext cx="2909525" cy="461914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920001" y="4693058"/>
            <a:ext cx="2108872" cy="48727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3961905" y="5170200"/>
            <a:ext cx="2909525" cy="2390476"/>
            <a:chOff x="3961905" y="5170200"/>
            <a:chExt cx="2909525" cy="239047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61905" y="5170200"/>
              <a:ext cx="2909525" cy="2390476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927620" y="2725406"/>
            <a:ext cx="2793073" cy="1661254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927620" y="5266755"/>
            <a:ext cx="2260720" cy="207262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0685714" y="1953519"/>
            <a:ext cx="3331429" cy="5798862"/>
            <a:chOff x="10685714" y="1953519"/>
            <a:chExt cx="3331429" cy="579886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85714" y="1953519"/>
              <a:ext cx="3331429" cy="579886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030895" y="2086274"/>
            <a:ext cx="3313390" cy="461914"/>
            <a:chOff x="7030895" y="2086274"/>
            <a:chExt cx="3313390" cy="46191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7030898" y="2086274"/>
              <a:ext cx="3294340" cy="461914"/>
              <a:chOff x="7030898" y="2086274"/>
              <a:chExt cx="3294340" cy="46191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030898" y="2086274"/>
                <a:ext cx="3294340" cy="461914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88992" y="2080572"/>
              <a:ext cx="2811662" cy="52728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030898" y="2557712"/>
            <a:ext cx="3292912" cy="1066750"/>
            <a:chOff x="7030898" y="2557712"/>
            <a:chExt cx="3292912" cy="106675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30898" y="2557712"/>
              <a:ext cx="3292912" cy="1066750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996610" y="2654268"/>
            <a:ext cx="2996978" cy="838511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4189320" y="1379097"/>
            <a:ext cx="2552380" cy="566657"/>
            <a:chOff x="14189320" y="1379097"/>
            <a:chExt cx="2552380" cy="56665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189320" y="1379097"/>
              <a:ext cx="2552380" cy="566657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143606" y="1400046"/>
            <a:ext cx="1973700" cy="575224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563606" y="2967627"/>
            <a:ext cx="1733910" cy="479358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563636" y="6979017"/>
            <a:ext cx="1423530" cy="479358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563636" y="5686560"/>
            <a:ext cx="1837330" cy="479358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4445160" y="4368008"/>
            <a:ext cx="1981301" cy="479358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563636" y="8344722"/>
            <a:ext cx="1449072" cy="479358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415497" y="7931329"/>
            <a:ext cx="2232122" cy="1122260"/>
            <a:chOff x="1415497" y="7931329"/>
            <a:chExt cx="2232122" cy="1122260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415497" y="7931329"/>
              <a:ext cx="2232122" cy="1122260"/>
              <a:chOff x="1415497" y="7931329"/>
              <a:chExt cx="2232122" cy="1122260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415497" y="7931329"/>
                <a:ext cx="2232122" cy="1122260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69784" y="8053452"/>
              <a:ext cx="1838748" cy="94083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819048" y="7918388"/>
            <a:ext cx="10198096" cy="1154479"/>
            <a:chOff x="3819048" y="7918388"/>
            <a:chExt cx="10198096" cy="1154479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819048" y="7918388"/>
              <a:ext cx="10198096" cy="115447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4076190" y="8216590"/>
            <a:ext cx="1442641" cy="519351"/>
            <a:chOff x="4076190" y="8216590"/>
            <a:chExt cx="1442641" cy="519351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076190" y="8216590"/>
              <a:ext cx="1442641" cy="519351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7036556" y="8240528"/>
            <a:ext cx="6567098" cy="556146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9898211" y="8366676"/>
            <a:ext cx="201172" cy="277945"/>
            <a:chOff x="9898211" y="8366676"/>
            <a:chExt cx="201172" cy="277945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898211" y="8366676"/>
              <a:ext cx="201172" cy="277945"/>
            </a:xfrm>
            <a:prstGeom prst="rect">
              <a:avLst/>
            </a:prstGeom>
          </p:spPr>
        </p:pic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5572471" y="8297807"/>
            <a:ext cx="1327284" cy="416941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6994322" y="6005021"/>
            <a:ext cx="2260320" cy="527282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7048782" y="6480245"/>
            <a:ext cx="3276456" cy="1080431"/>
            <a:chOff x="7048782" y="6480245"/>
            <a:chExt cx="3276456" cy="1080431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048782" y="6480245"/>
              <a:ext cx="3276456" cy="1080431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7014496" y="6599087"/>
            <a:ext cx="2793187" cy="838511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7008553" y="3739201"/>
            <a:ext cx="2253091" cy="527282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7048782" y="4216521"/>
            <a:ext cx="3276456" cy="1681243"/>
            <a:chOff x="7048782" y="4216521"/>
            <a:chExt cx="3276456" cy="168124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48782" y="4216521"/>
              <a:ext cx="3276456" cy="1681243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7014496" y="4233039"/>
            <a:ext cx="2955568" cy="1704111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2380929" y="2645405"/>
            <a:ext cx="1507841" cy="315988"/>
            <a:chOff x="12380929" y="2645405"/>
            <a:chExt cx="1507841" cy="315988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380929" y="2645405"/>
              <a:ext cx="1507841" cy="315988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2359974" y="2681328"/>
            <a:ext cx="1471588" cy="245084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0809524" y="2650401"/>
            <a:ext cx="1507843" cy="315988"/>
            <a:chOff x="10809524" y="2650401"/>
            <a:chExt cx="1507843" cy="315988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0809525" y="2650401"/>
              <a:ext cx="1507841" cy="315988"/>
              <a:chOff x="10809525" y="2650401"/>
              <a:chExt cx="1507841" cy="315988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10809525" y="2650401"/>
                <a:ext cx="1507841" cy="315988"/>
              </a:xfrm>
              <a:prstGeom prst="rect">
                <a:avLst/>
              </a:prstGeom>
            </p:spPr>
          </p:pic>
        </p:grpSp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84641" y="2663347"/>
              <a:ext cx="1357437" cy="28749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0809524" y="3059435"/>
            <a:ext cx="1507843" cy="315988"/>
            <a:chOff x="10809524" y="3059435"/>
            <a:chExt cx="1507843" cy="315988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0809525" y="3059435"/>
              <a:ext cx="1507841" cy="315988"/>
              <a:chOff x="10809525" y="3059435"/>
              <a:chExt cx="1507841" cy="315988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10809525" y="3059435"/>
                <a:ext cx="1507841" cy="315988"/>
              </a:xfrm>
              <a:prstGeom prst="rect">
                <a:avLst/>
              </a:prstGeom>
            </p:spPr>
          </p:pic>
        </p:grpSp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784641" y="3072385"/>
              <a:ext cx="1306056" cy="309171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2385490" y="3061970"/>
            <a:ext cx="1507844" cy="315988"/>
            <a:chOff x="12385490" y="3061970"/>
            <a:chExt cx="1507844" cy="315988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2385492" y="3061970"/>
              <a:ext cx="1507841" cy="315988"/>
              <a:chOff x="12385492" y="3061970"/>
              <a:chExt cx="1507841" cy="315988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12385492" y="3061970"/>
                <a:ext cx="1507841" cy="315988"/>
              </a:xfrm>
              <a:prstGeom prst="rect">
                <a:avLst/>
              </a:prstGeom>
            </p:spPr>
          </p:pic>
        </p:grpSp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360607" y="3074915"/>
              <a:ext cx="1429580" cy="287494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0790476" y="2096376"/>
            <a:ext cx="3113390" cy="461914"/>
            <a:chOff x="10790476" y="2096376"/>
            <a:chExt cx="3113390" cy="461914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790476" y="2096376"/>
              <a:ext cx="3113390" cy="461914"/>
            </a:xfrm>
            <a:prstGeom prst="rect">
              <a:avLst/>
            </a:prstGeom>
          </p:spPr>
        </p:pic>
      </p:grpSp>
      <p:pic>
        <p:nvPicPr>
          <p:cNvPr id="161" name="Object 160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0662858" y="2081153"/>
            <a:ext cx="2755739" cy="527282"/>
          </a:xfrm>
          <a:prstGeom prst="rect">
            <a:avLst/>
          </a:prstGeom>
        </p:spPr>
      </p:pic>
      <p:grpSp>
        <p:nvGrpSpPr>
          <p:cNvPr id="1047" name="그룹 1047"/>
          <p:cNvGrpSpPr/>
          <p:nvPr/>
        </p:nvGrpSpPr>
        <p:grpSpPr>
          <a:xfrm>
            <a:off x="10900843" y="4138723"/>
            <a:ext cx="2824160" cy="731395"/>
            <a:chOff x="10900843" y="4138723"/>
            <a:chExt cx="2824160" cy="731395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11868157" y="4155809"/>
              <a:ext cx="878266" cy="714309"/>
              <a:chOff x="11868157" y="4155809"/>
              <a:chExt cx="878266" cy="714309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11868157" y="4155809"/>
                <a:ext cx="878266" cy="714309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0900843" y="4138723"/>
              <a:ext cx="878266" cy="714309"/>
              <a:chOff x="10900843" y="4138723"/>
              <a:chExt cx="878266" cy="714309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10900843" y="4138723"/>
                <a:ext cx="878266" cy="714309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2835472" y="4155724"/>
              <a:ext cx="878266" cy="714309"/>
              <a:chOff x="12835472" y="4155724"/>
              <a:chExt cx="878266" cy="714309"/>
            </a:xfrm>
          </p:grpSpPr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2835472" y="4155724"/>
                <a:ext cx="878266" cy="714309"/>
              </a:xfrm>
              <a:prstGeom prst="rect">
                <a:avLst/>
              </a:prstGeom>
            </p:spPr>
          </p:pic>
        </p:grpSp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889974" y="4497373"/>
              <a:ext cx="723251" cy="282985"/>
            </a:xfrm>
            <a:prstGeom prst="rect">
              <a:avLst/>
            </a:prstGeom>
          </p:spPr>
        </p:pic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1857067" y="4511608"/>
              <a:ext cx="800013" cy="282985"/>
            </a:xfrm>
            <a:prstGeom prst="rect">
              <a:avLst/>
            </a:prstGeom>
          </p:spPr>
        </p:pic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813336" y="4519043"/>
              <a:ext cx="959308" cy="282985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0898968" y="5001029"/>
            <a:ext cx="2818037" cy="731310"/>
            <a:chOff x="10898968" y="5001029"/>
            <a:chExt cx="2818037" cy="731310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10898968" y="5001029"/>
              <a:ext cx="2812895" cy="731310"/>
              <a:chOff x="10898968" y="5001029"/>
              <a:chExt cx="2812895" cy="731310"/>
            </a:xfrm>
          </p:grpSpPr>
          <p:grpSp>
            <p:nvGrpSpPr>
              <p:cNvPr id="1053" name="그룹 1053"/>
              <p:cNvGrpSpPr/>
              <p:nvPr/>
            </p:nvGrpSpPr>
            <p:grpSpPr>
              <a:xfrm>
                <a:off x="10898968" y="5001029"/>
                <a:ext cx="878266" cy="714309"/>
                <a:chOff x="10898968" y="5001029"/>
                <a:chExt cx="878266" cy="714309"/>
              </a:xfrm>
            </p:grpSpPr>
            <p:pic>
              <p:nvPicPr>
                <p:cNvPr id="179" name="Object 178"/>
                <p:cNvPicPr>
                  <a:picLocks noChangeAspect="1"/>
                </p:cNvPicPr>
                <p:nvPr/>
              </p:nvPicPr>
              <p:blipFill>
                <a:blip r:embed="rId76" cstate="print"/>
                <a:stretch>
                  <a:fillRect/>
                </a:stretch>
              </p:blipFill>
              <p:spPr>
                <a:xfrm>
                  <a:off x="10898968" y="5001029"/>
                  <a:ext cx="878266" cy="714309"/>
                </a:xfrm>
                <a:prstGeom prst="rect">
                  <a:avLst/>
                </a:prstGeom>
              </p:spPr>
            </p:pic>
          </p:grpSp>
          <p:grpSp>
            <p:nvGrpSpPr>
              <p:cNvPr id="1054" name="그룹 1054"/>
              <p:cNvGrpSpPr/>
              <p:nvPr/>
            </p:nvGrpSpPr>
            <p:grpSpPr>
              <a:xfrm>
                <a:off x="11866282" y="5009530"/>
                <a:ext cx="878266" cy="714309"/>
                <a:chOff x="11866282" y="5009530"/>
                <a:chExt cx="878266" cy="714309"/>
              </a:xfrm>
            </p:grpSpPr>
            <p:pic>
              <p:nvPicPr>
                <p:cNvPr id="182" name="Object 181"/>
                <p:cNvPicPr>
                  <a:picLocks noChangeAspect="1"/>
                </p:cNvPicPr>
                <p:nvPr/>
              </p:nvPicPr>
              <p:blipFill>
                <a:blip r:embed="rId77" cstate="print"/>
                <a:stretch>
                  <a:fillRect/>
                </a:stretch>
              </p:blipFill>
              <p:spPr>
                <a:xfrm>
                  <a:off x="11866282" y="5009530"/>
                  <a:ext cx="878266" cy="714309"/>
                </a:xfrm>
                <a:prstGeom prst="rect">
                  <a:avLst/>
                </a:prstGeom>
              </p:spPr>
            </p:pic>
          </p:grpSp>
          <p:grpSp>
            <p:nvGrpSpPr>
              <p:cNvPr id="1055" name="그룹 1055"/>
              <p:cNvGrpSpPr/>
              <p:nvPr/>
            </p:nvGrpSpPr>
            <p:grpSpPr>
              <a:xfrm>
                <a:off x="12833597" y="5018030"/>
                <a:ext cx="878266" cy="714309"/>
                <a:chOff x="12833597" y="5018030"/>
                <a:chExt cx="878266" cy="714309"/>
              </a:xfrm>
            </p:grpSpPr>
            <p:pic>
              <p:nvPicPr>
                <p:cNvPr id="185" name="Object 184"/>
                <p:cNvPicPr>
                  <a:picLocks noChangeAspect="1"/>
                </p:cNvPicPr>
                <p:nvPr/>
              </p:nvPicPr>
              <p:blipFill>
                <a:blip r:embed="rId78" cstate="print"/>
                <a:stretch>
                  <a:fillRect/>
                </a:stretch>
              </p:blipFill>
              <p:spPr>
                <a:xfrm>
                  <a:off x="12833597" y="5018030"/>
                  <a:ext cx="878266" cy="71430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879586" y="5366793"/>
              <a:ext cx="724546" cy="303985"/>
            </a:xfrm>
            <a:prstGeom prst="rect">
              <a:avLst/>
            </a:prstGeom>
          </p:spPr>
        </p:pic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843244" y="5381690"/>
              <a:ext cx="690918" cy="282985"/>
            </a:xfrm>
            <a:prstGeom prst="rect">
              <a:avLst/>
            </a:prstGeom>
          </p:spPr>
        </p:pic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804499" y="5389786"/>
              <a:ext cx="671870" cy="282985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0913386" y="5840223"/>
            <a:ext cx="2818042" cy="731310"/>
            <a:chOff x="10913386" y="5840223"/>
            <a:chExt cx="2818042" cy="731310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10913386" y="5840223"/>
              <a:ext cx="2812895" cy="731310"/>
              <a:chOff x="10913386" y="5840223"/>
              <a:chExt cx="2812895" cy="731310"/>
            </a:xfrm>
          </p:grpSpPr>
          <p:grpSp>
            <p:nvGrpSpPr>
              <p:cNvPr id="1058" name="그룹 1058"/>
              <p:cNvGrpSpPr/>
              <p:nvPr/>
            </p:nvGrpSpPr>
            <p:grpSpPr>
              <a:xfrm>
                <a:off x="10913386" y="5840223"/>
                <a:ext cx="878266" cy="714309"/>
                <a:chOff x="10913386" y="5840223"/>
                <a:chExt cx="878266" cy="714309"/>
              </a:xfrm>
            </p:grpSpPr>
            <p:pic>
              <p:nvPicPr>
                <p:cNvPr id="195" name="Object 194"/>
                <p:cNvPicPr>
                  <a:picLocks noChangeAspect="1"/>
                </p:cNvPicPr>
                <p:nvPr/>
              </p:nvPicPr>
              <p:blipFill>
                <a:blip r:embed="rId82" cstate="print"/>
                <a:stretch>
                  <a:fillRect/>
                </a:stretch>
              </p:blipFill>
              <p:spPr>
                <a:xfrm>
                  <a:off x="10913386" y="5840223"/>
                  <a:ext cx="878266" cy="714309"/>
                </a:xfrm>
                <a:prstGeom prst="rect">
                  <a:avLst/>
                </a:prstGeom>
              </p:spPr>
            </p:pic>
          </p:grpSp>
          <p:grpSp>
            <p:nvGrpSpPr>
              <p:cNvPr id="1059" name="그룹 1059"/>
              <p:cNvGrpSpPr/>
              <p:nvPr/>
            </p:nvGrpSpPr>
            <p:grpSpPr>
              <a:xfrm>
                <a:off x="11880701" y="5848723"/>
                <a:ext cx="878266" cy="714309"/>
                <a:chOff x="11880701" y="5848723"/>
                <a:chExt cx="878266" cy="714309"/>
              </a:xfrm>
            </p:grpSpPr>
            <p:pic>
              <p:nvPicPr>
                <p:cNvPr id="198" name="Object 197"/>
                <p:cNvPicPr>
                  <a:picLocks noChangeAspect="1"/>
                </p:cNvPicPr>
                <p:nvPr/>
              </p:nvPicPr>
              <p:blipFill>
                <a:blip r:embed="rId83" cstate="print"/>
                <a:stretch>
                  <a:fillRect/>
                </a:stretch>
              </p:blipFill>
              <p:spPr>
                <a:xfrm>
                  <a:off x="11880701" y="5848723"/>
                  <a:ext cx="878266" cy="714309"/>
                </a:xfrm>
                <a:prstGeom prst="rect">
                  <a:avLst/>
                </a:prstGeom>
              </p:spPr>
            </p:pic>
          </p:grpSp>
          <p:grpSp>
            <p:nvGrpSpPr>
              <p:cNvPr id="1060" name="그룹 1060"/>
              <p:cNvGrpSpPr/>
              <p:nvPr/>
            </p:nvGrpSpPr>
            <p:grpSpPr>
              <a:xfrm>
                <a:off x="12848016" y="5857224"/>
                <a:ext cx="878266" cy="714309"/>
                <a:chOff x="12848016" y="5857224"/>
                <a:chExt cx="878266" cy="714309"/>
              </a:xfrm>
            </p:grpSpPr>
            <p:pic>
              <p:nvPicPr>
                <p:cNvPr id="201" name="Object 200"/>
                <p:cNvPicPr>
                  <a:picLocks noChangeAspect="1"/>
                </p:cNvPicPr>
                <p:nvPr/>
              </p:nvPicPr>
              <p:blipFill>
                <a:blip r:embed="rId84" cstate="print"/>
                <a:stretch>
                  <a:fillRect/>
                </a:stretch>
              </p:blipFill>
              <p:spPr>
                <a:xfrm>
                  <a:off x="12848016" y="5857224"/>
                  <a:ext cx="878266" cy="71430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4" name="Object 203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0894010" y="6205983"/>
              <a:ext cx="723251" cy="282985"/>
            </a:xfrm>
            <a:prstGeom prst="rect">
              <a:avLst/>
            </a:prstGeom>
          </p:spPr>
        </p:pic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857668" y="6220880"/>
              <a:ext cx="748546" cy="282985"/>
            </a:xfrm>
            <a:prstGeom prst="rect">
              <a:avLst/>
            </a:prstGeom>
          </p:spPr>
        </p:pic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2818923" y="6228976"/>
              <a:ext cx="807604" cy="303985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10913384" y="6710415"/>
            <a:ext cx="2818045" cy="731310"/>
            <a:chOff x="10913384" y="6710415"/>
            <a:chExt cx="2818045" cy="731310"/>
          </a:xfrm>
        </p:grpSpPr>
        <p:grpSp>
          <p:nvGrpSpPr>
            <p:cNvPr id="1062" name="그룹 1062"/>
            <p:cNvGrpSpPr/>
            <p:nvPr/>
          </p:nvGrpSpPr>
          <p:grpSpPr>
            <a:xfrm>
              <a:off x="10913384" y="6710415"/>
              <a:ext cx="2812895" cy="731310"/>
              <a:chOff x="10913384" y="6710415"/>
              <a:chExt cx="2812895" cy="731310"/>
            </a:xfrm>
          </p:grpSpPr>
          <p:grpSp>
            <p:nvGrpSpPr>
              <p:cNvPr id="1063" name="그룹 1063"/>
              <p:cNvGrpSpPr/>
              <p:nvPr/>
            </p:nvGrpSpPr>
            <p:grpSpPr>
              <a:xfrm>
                <a:off x="10913384" y="6710415"/>
                <a:ext cx="878266" cy="714309"/>
                <a:chOff x="10913384" y="6710415"/>
                <a:chExt cx="878266" cy="714309"/>
              </a:xfrm>
            </p:grpSpPr>
            <p:pic>
              <p:nvPicPr>
                <p:cNvPr id="211" name="Object 210"/>
                <p:cNvPicPr>
                  <a:picLocks noChangeAspect="1"/>
                </p:cNvPicPr>
                <p:nvPr/>
              </p:nvPicPr>
              <p:blipFill>
                <a:blip r:embed="rId88" cstate="print"/>
                <a:stretch>
                  <a:fillRect/>
                </a:stretch>
              </p:blipFill>
              <p:spPr>
                <a:xfrm>
                  <a:off x="10913384" y="6710415"/>
                  <a:ext cx="878266" cy="714309"/>
                </a:xfrm>
                <a:prstGeom prst="rect">
                  <a:avLst/>
                </a:prstGeom>
              </p:spPr>
            </p:pic>
          </p:grpSp>
          <p:grpSp>
            <p:nvGrpSpPr>
              <p:cNvPr id="1064" name="그룹 1064"/>
              <p:cNvGrpSpPr/>
              <p:nvPr/>
            </p:nvGrpSpPr>
            <p:grpSpPr>
              <a:xfrm>
                <a:off x="11880698" y="6718915"/>
                <a:ext cx="878266" cy="714309"/>
                <a:chOff x="11880698" y="6718915"/>
                <a:chExt cx="878266" cy="714309"/>
              </a:xfrm>
            </p:grpSpPr>
            <p:pic>
              <p:nvPicPr>
                <p:cNvPr id="214" name="Object 213"/>
                <p:cNvPicPr>
                  <a:picLocks noChangeAspect="1"/>
                </p:cNvPicPr>
                <p:nvPr/>
              </p:nvPicPr>
              <p:blipFill>
                <a:blip r:embed="rId89" cstate="print"/>
                <a:stretch>
                  <a:fillRect/>
                </a:stretch>
              </p:blipFill>
              <p:spPr>
                <a:xfrm>
                  <a:off x="11880698" y="6718915"/>
                  <a:ext cx="878266" cy="714309"/>
                </a:xfrm>
                <a:prstGeom prst="rect">
                  <a:avLst/>
                </a:prstGeom>
              </p:spPr>
            </p:pic>
          </p:grpSp>
          <p:grpSp>
            <p:nvGrpSpPr>
              <p:cNvPr id="1065" name="그룹 1065"/>
              <p:cNvGrpSpPr/>
              <p:nvPr/>
            </p:nvGrpSpPr>
            <p:grpSpPr>
              <a:xfrm>
                <a:off x="12848013" y="6727416"/>
                <a:ext cx="878266" cy="714309"/>
                <a:chOff x="12848013" y="6727416"/>
                <a:chExt cx="878266" cy="714309"/>
              </a:xfrm>
            </p:grpSpPr>
            <p:pic>
              <p:nvPicPr>
                <p:cNvPr id="217" name="Object 216"/>
                <p:cNvPicPr>
                  <a:picLocks noChangeAspect="1"/>
                </p:cNvPicPr>
                <p:nvPr/>
              </p:nvPicPr>
              <p:blipFill>
                <a:blip r:embed="rId90" cstate="print"/>
                <a:stretch>
                  <a:fillRect/>
                </a:stretch>
              </p:blipFill>
              <p:spPr>
                <a:xfrm>
                  <a:off x="12848013" y="6727416"/>
                  <a:ext cx="878266" cy="71430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0" name="Object 219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0894010" y="7076177"/>
              <a:ext cx="859051" cy="303985"/>
            </a:xfrm>
            <a:prstGeom prst="rect">
              <a:avLst/>
            </a:prstGeom>
          </p:spPr>
        </p:pic>
        <p:pic>
          <p:nvPicPr>
            <p:cNvPr id="221" name="Object 220"/>
            <p:cNvPicPr>
              <a:picLocks noChangeAspect="1"/>
            </p:cNvPicPr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857668" y="7091073"/>
              <a:ext cx="806261" cy="282985"/>
            </a:xfrm>
            <a:prstGeom prst="rect">
              <a:avLst/>
            </a:prstGeom>
          </p:spPr>
        </p:pic>
        <p:pic>
          <p:nvPicPr>
            <p:cNvPr id="222" name="Object 221"/>
            <p:cNvPicPr>
              <a:picLocks noChangeAspect="1"/>
            </p:cNvPicPr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2818923" y="7099170"/>
              <a:ext cx="825308" cy="282985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10790476" y="3500319"/>
            <a:ext cx="3083810" cy="416530"/>
            <a:chOff x="10790476" y="3500319"/>
            <a:chExt cx="3083810" cy="416530"/>
          </a:xfrm>
        </p:grpSpPr>
        <p:grpSp>
          <p:nvGrpSpPr>
            <p:cNvPr id="1067" name="그룹 1067"/>
            <p:cNvGrpSpPr/>
            <p:nvPr/>
          </p:nvGrpSpPr>
          <p:grpSpPr>
            <a:xfrm>
              <a:off x="10790476" y="3500319"/>
              <a:ext cx="3083810" cy="416530"/>
              <a:chOff x="10790476" y="3500319"/>
              <a:chExt cx="3083810" cy="416530"/>
            </a:xfrm>
          </p:grpSpPr>
          <p:pic>
            <p:nvPicPr>
              <p:cNvPr id="226" name="Object 225"/>
              <p:cNvPicPr>
                <a:picLocks noChangeAspect="1"/>
              </p:cNvPicPr>
              <p:nvPr/>
            </p:nvPicPr>
            <p:blipFill>
              <a:blip r:embed="rId94" cstate="print"/>
              <a:stretch>
                <a:fillRect/>
              </a:stretch>
            </p:blipFill>
            <p:spPr>
              <a:xfrm>
                <a:off x="10790476" y="3500319"/>
                <a:ext cx="3083810" cy="416530"/>
              </a:xfrm>
              <a:prstGeom prst="rect">
                <a:avLst/>
              </a:prstGeom>
            </p:spPr>
          </p:pic>
        </p:grpSp>
        <p:pic>
          <p:nvPicPr>
            <p:cNvPr id="228" name="Object 227"/>
            <p:cNvPicPr>
              <a:picLocks noChangeAspect="1"/>
            </p:cNvPicPr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0748572" y="3471906"/>
              <a:ext cx="2370682" cy="527282"/>
            </a:xfrm>
            <a:prstGeom prst="rect">
              <a:avLst/>
            </a:prstGeom>
          </p:spPr>
        </p:pic>
      </p:grpSp>
      <p:grpSp>
        <p:nvGrpSpPr>
          <p:cNvPr id="1068" name="그룹 1068"/>
          <p:cNvGrpSpPr/>
          <p:nvPr/>
        </p:nvGrpSpPr>
        <p:grpSpPr>
          <a:xfrm>
            <a:off x="14958158" y="2047799"/>
            <a:ext cx="1014704" cy="1014704"/>
            <a:chOff x="14958158" y="2047799"/>
            <a:chExt cx="1014704" cy="1014704"/>
          </a:xfrm>
        </p:grpSpPr>
        <p:pic>
          <p:nvPicPr>
            <p:cNvPr id="231" name="Object 230"/>
            <p:cNvPicPr>
              <a:picLocks noChangeAspect="1"/>
            </p:cNvPicPr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4958158" y="2047799"/>
              <a:ext cx="1014704" cy="1014704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>
            <a:off x="14884664" y="3413481"/>
            <a:ext cx="1161693" cy="1161693"/>
            <a:chOff x="14884664" y="3413481"/>
            <a:chExt cx="1161693" cy="1161693"/>
          </a:xfrm>
        </p:grpSpPr>
        <p:pic>
          <p:nvPicPr>
            <p:cNvPr id="234" name="Object 233"/>
            <p:cNvPicPr>
              <a:picLocks noChangeAspect="1"/>
            </p:cNvPicPr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4884664" y="3413481"/>
              <a:ext cx="1161693" cy="1161693"/>
            </a:xfrm>
            <a:prstGeom prst="rect">
              <a:avLst/>
            </a:prstGeom>
          </p:spPr>
        </p:pic>
      </p:grpSp>
      <p:grpSp>
        <p:nvGrpSpPr>
          <p:cNvPr id="1070" name="그룹 1070"/>
          <p:cNvGrpSpPr/>
          <p:nvPr/>
        </p:nvGrpSpPr>
        <p:grpSpPr>
          <a:xfrm>
            <a:off x="15132947" y="6274343"/>
            <a:ext cx="665126" cy="665126"/>
            <a:chOff x="15132947" y="6274343"/>
            <a:chExt cx="665126" cy="665126"/>
          </a:xfrm>
        </p:grpSpPr>
        <p:pic>
          <p:nvPicPr>
            <p:cNvPr id="237" name="Object 236"/>
            <p:cNvPicPr>
              <a:picLocks noChangeAspect="1"/>
            </p:cNvPicPr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5132947" y="6274343"/>
              <a:ext cx="665126" cy="665126"/>
            </a:xfrm>
            <a:prstGeom prst="rect">
              <a:avLst/>
            </a:prstGeom>
          </p:spPr>
        </p:pic>
      </p:grpSp>
      <p:grpSp>
        <p:nvGrpSpPr>
          <p:cNvPr id="1071" name="그룹 1071"/>
          <p:cNvGrpSpPr/>
          <p:nvPr/>
        </p:nvGrpSpPr>
        <p:grpSpPr>
          <a:xfrm>
            <a:off x="15025269" y="4840851"/>
            <a:ext cx="880483" cy="928077"/>
            <a:chOff x="15025269" y="4840851"/>
            <a:chExt cx="880483" cy="928077"/>
          </a:xfrm>
        </p:grpSpPr>
        <p:pic>
          <p:nvPicPr>
            <p:cNvPr id="240" name="Object 239"/>
            <p:cNvPicPr>
              <a:picLocks noChangeAspect="1"/>
            </p:cNvPicPr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5025269" y="4840851"/>
              <a:ext cx="880483" cy="928077"/>
            </a:xfrm>
            <a:prstGeom prst="rect">
              <a:avLst/>
            </a:prstGeom>
          </p:spPr>
        </p:pic>
      </p:grpSp>
      <p:grpSp>
        <p:nvGrpSpPr>
          <p:cNvPr id="1072" name="그룹 1072"/>
          <p:cNvGrpSpPr/>
          <p:nvPr/>
        </p:nvGrpSpPr>
        <p:grpSpPr>
          <a:xfrm>
            <a:off x="15008045" y="7456623"/>
            <a:ext cx="914931" cy="914931"/>
            <a:chOff x="15008045" y="7456623"/>
            <a:chExt cx="914931" cy="914931"/>
          </a:xfrm>
        </p:grpSpPr>
        <p:pic>
          <p:nvPicPr>
            <p:cNvPr id="243" name="Object 242"/>
            <p:cNvPicPr>
              <a:picLocks noChangeAspect="1"/>
            </p:cNvPicPr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5008045" y="7456623"/>
              <a:ext cx="914931" cy="914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956" y="557754"/>
            <a:ext cx="2924748" cy="605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61480" y="-1202180"/>
            <a:ext cx="13742857" cy="10542857"/>
            <a:chOff x="4161480" y="-1202180"/>
            <a:chExt cx="13742857" cy="1054285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161480" y="-1202180"/>
              <a:ext cx="13741083" cy="10537693"/>
              <a:chOff x="4161480" y="-1202180"/>
              <a:chExt cx="13741083" cy="1053769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61480" y="-1202180"/>
                <a:ext cx="13741083" cy="10537693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0396" y="5318508"/>
              <a:ext cx="347511" cy="45713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9715" y="2357113"/>
              <a:ext cx="347511" cy="45713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8140" y="3136844"/>
              <a:ext cx="347511" cy="45713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6559" y="3300560"/>
              <a:ext cx="347511" cy="45713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01321" y="1118497"/>
              <a:ext cx="347511" cy="4571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671" y="3666363"/>
            <a:ext cx="3861329" cy="64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384" y="4342857"/>
            <a:ext cx="3806013" cy="3348488"/>
            <a:chOff x="680384" y="4342857"/>
            <a:chExt cx="3806013" cy="33484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973" y="4297144"/>
              <a:ext cx="3382776" cy="35313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671" y="4316192"/>
              <a:ext cx="463348" cy="3047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3384" y="1897144"/>
            <a:ext cx="9132756" cy="9132756"/>
            <a:chOff x="-1713384" y="1897144"/>
            <a:chExt cx="9132756" cy="91327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3384" y="1897144"/>
              <a:ext cx="9132756" cy="9132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1905" y="355571"/>
            <a:ext cx="17561905" cy="9574573"/>
            <a:chOff x="361905" y="355571"/>
            <a:chExt cx="17561905" cy="9574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05" y="355571"/>
              <a:ext cx="17561905" cy="9574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28037" y="6622719"/>
            <a:ext cx="5070543" cy="5070543"/>
            <a:chOff x="14828037" y="6622719"/>
            <a:chExt cx="5070543" cy="5070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820000">
              <a:off x="14828037" y="6622719"/>
              <a:ext cx="5070543" cy="50705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0932" y="138649"/>
            <a:ext cx="20235470" cy="43297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4883" y="3247136"/>
            <a:ext cx="9572874" cy="91318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9716" y="2239583"/>
            <a:ext cx="7294106" cy="51782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8751" y="1696085"/>
            <a:ext cx="12740266" cy="7122117"/>
            <a:chOff x="1928751" y="1696085"/>
            <a:chExt cx="12740266" cy="71221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928751" y="1696085"/>
              <a:ext cx="12740266" cy="71221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3018795" cy="60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98922" y="5993868"/>
            <a:ext cx="1276190" cy="3409524"/>
            <a:chOff x="16498922" y="5993868"/>
            <a:chExt cx="1276190" cy="3409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98922" y="5993868"/>
              <a:ext cx="1270718" cy="3406823"/>
              <a:chOff x="16498922" y="5993868"/>
              <a:chExt cx="1270718" cy="34068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98922" y="5993868"/>
                <a:ext cx="1270718" cy="34068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498922" y="7697280"/>
              <a:ext cx="1270718" cy="1703412"/>
              <a:chOff x="16498922" y="7697280"/>
              <a:chExt cx="1270718" cy="17034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98922" y="7697280"/>
                <a:ext cx="1270718" cy="17034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98922" y="5993868"/>
              <a:ext cx="1270718" cy="1703412"/>
              <a:chOff x="16498922" y="5993868"/>
              <a:chExt cx="1270718" cy="17034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498922" y="5993868"/>
                <a:ext cx="1270718" cy="1703412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12503" y="2686220"/>
            <a:ext cx="423769" cy="5932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2979" y="3912872"/>
            <a:ext cx="467635" cy="5932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3456" y="6914550"/>
            <a:ext cx="476435" cy="59325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1548" y="8205615"/>
            <a:ext cx="478454" cy="5932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74868" y="1112028"/>
            <a:ext cx="8009524" cy="9516861"/>
            <a:chOff x="8274868" y="1112028"/>
            <a:chExt cx="8009524" cy="951686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74868" y="1112028"/>
              <a:ext cx="8005007" cy="9513485"/>
              <a:chOff x="8274868" y="1112028"/>
              <a:chExt cx="8005007" cy="95134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400689" y="-3511830"/>
                <a:ext cx="16010015" cy="19026970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274868" y="1112028"/>
                <a:ext cx="8005007" cy="951348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74868" y="1112028"/>
              <a:ext cx="8005007" cy="4030829"/>
              <a:chOff x="8274868" y="1112028"/>
              <a:chExt cx="8005007" cy="403082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274868" y="1112028"/>
                <a:ext cx="8005007" cy="40308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74868" y="3928628"/>
              <a:ext cx="8005007" cy="2516574"/>
              <a:chOff x="8274868" y="3928628"/>
              <a:chExt cx="8005007" cy="25165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274868" y="3928628"/>
                <a:ext cx="8005007" cy="25165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74868" y="6602776"/>
              <a:ext cx="8005007" cy="1414201"/>
              <a:chOff x="8274868" y="6602776"/>
              <a:chExt cx="8005007" cy="141420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274868" y="6602776"/>
                <a:ext cx="8005007" cy="14142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274868" y="8028889"/>
              <a:ext cx="8005007" cy="2596624"/>
              <a:chOff x="8274868" y="8028889"/>
              <a:chExt cx="8005007" cy="259662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274868" y="8028889"/>
                <a:ext cx="8005007" cy="259662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04193" y="6598401"/>
            <a:ext cx="7531333" cy="2196362"/>
            <a:chOff x="604193" y="6598401"/>
            <a:chExt cx="7531333" cy="219636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04193" y="6598401"/>
              <a:ext cx="4181252" cy="2196362"/>
              <a:chOff x="604193" y="6598401"/>
              <a:chExt cx="4181252" cy="219636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89577" y="6554073"/>
                <a:ext cx="1801797" cy="2364150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59865" y="6563594"/>
                <a:ext cx="488130" cy="236414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98630" y="6602211"/>
              <a:ext cx="3140187" cy="45427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25296" y="7162362"/>
              <a:ext cx="1604292" cy="454273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31963" y="8376676"/>
              <a:ext cx="4048425" cy="45427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0071" y="5444334"/>
            <a:ext cx="1801986" cy="12487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12640" y="-1066231"/>
            <a:ext cx="12740266" cy="7122117"/>
            <a:chOff x="1912640" y="-1066231"/>
            <a:chExt cx="12740266" cy="71221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912640" y="-1066231"/>
              <a:ext cx="12740266" cy="71221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3018795" cy="60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17970" y="5942146"/>
            <a:ext cx="1276190" cy="3409524"/>
            <a:chOff x="16517970" y="5942146"/>
            <a:chExt cx="1276190" cy="3409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17970" y="5942146"/>
              <a:ext cx="1270718" cy="3406823"/>
              <a:chOff x="16517970" y="5942146"/>
              <a:chExt cx="1270718" cy="34068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517970" y="5942146"/>
                <a:ext cx="1270718" cy="34068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517970" y="5942146"/>
              <a:ext cx="1270718" cy="1905473"/>
              <a:chOff x="16517970" y="5942146"/>
              <a:chExt cx="1270718" cy="190547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517970" y="5942146"/>
                <a:ext cx="1270718" cy="19054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517970" y="7847619"/>
              <a:ext cx="1270718" cy="1501350"/>
              <a:chOff x="16517970" y="7847619"/>
              <a:chExt cx="1270718" cy="150135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517970" y="7847619"/>
                <a:ext cx="1270718" cy="150135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4670" y="6636190"/>
            <a:ext cx="4521767" cy="2196374"/>
            <a:chOff x="594670" y="6636190"/>
            <a:chExt cx="4521767" cy="21963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0053" y="6601396"/>
              <a:ext cx="3896264" cy="236415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342" y="6591863"/>
              <a:ext cx="484807" cy="2364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07856" y="-9258450"/>
            <a:ext cx="7967189" cy="21360206"/>
            <a:chOff x="8307856" y="-9258450"/>
            <a:chExt cx="7967189" cy="213602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1980" y="-19806296"/>
              <a:ext cx="15934378" cy="4272041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7856" y="-9258450"/>
              <a:ext cx="7967189" cy="2136020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38759" y="1810416"/>
            <a:ext cx="1757107" cy="6861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099825" y="1518081"/>
            <a:ext cx="406999" cy="35714"/>
            <a:chOff x="17099825" y="1518081"/>
            <a:chExt cx="406999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7099825" y="1518081"/>
              <a:ext cx="406999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07396" y="294025"/>
            <a:ext cx="470521" cy="59325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07396" y="6604491"/>
            <a:ext cx="473407" cy="5932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555053" y="2571018"/>
            <a:ext cx="1772192" cy="915148"/>
            <a:chOff x="8555053" y="2571018"/>
            <a:chExt cx="1772192" cy="9151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5053" y="2571018"/>
              <a:ext cx="1772192" cy="915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21199" y="3028592"/>
            <a:ext cx="5485714" cy="2292134"/>
            <a:chOff x="6421199" y="3028592"/>
            <a:chExt cx="5485714" cy="22921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5442" y="2984264"/>
              <a:ext cx="475426" cy="59325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421199" y="3444535"/>
              <a:ext cx="5479388" cy="1867077"/>
              <a:chOff x="6421199" y="3444535"/>
              <a:chExt cx="5479388" cy="186707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821180" y="2655634"/>
                <a:ext cx="10958775" cy="3734154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421199" y="3444535"/>
                <a:ext cx="5479388" cy="186707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554366" y="3237227"/>
            <a:ext cx="3459218" cy="3411592"/>
            <a:chOff x="12554366" y="3237227"/>
            <a:chExt cx="3459218" cy="34115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88826" y="1701330"/>
              <a:ext cx="6918437" cy="682318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54366" y="3237227"/>
              <a:ext cx="3459218" cy="341159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451551" y="3224578"/>
            <a:ext cx="538879" cy="52927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747099" y="259606"/>
            <a:ext cx="4239213" cy="2235222"/>
            <a:chOff x="8747099" y="259606"/>
            <a:chExt cx="4239213" cy="223522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47099" y="259606"/>
              <a:ext cx="4239213" cy="22352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07077" y="314051"/>
            <a:ext cx="3144602" cy="2180777"/>
            <a:chOff x="12907077" y="314051"/>
            <a:chExt cx="3144602" cy="218077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07077" y="314051"/>
              <a:ext cx="3144602" cy="21807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565079" y="1296429"/>
            <a:ext cx="1749854" cy="35714"/>
            <a:chOff x="15565079" y="1296429"/>
            <a:chExt cx="1749854" cy="3571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565079" y="1296429"/>
              <a:ext cx="1749854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952" y="233221"/>
            <a:ext cx="17923810" cy="9819273"/>
            <a:chOff x="180952" y="233221"/>
            <a:chExt cx="17923810" cy="9819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52" y="233221"/>
              <a:ext cx="17923810" cy="9819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586" y="1169677"/>
            <a:ext cx="7890885" cy="6786161"/>
            <a:chOff x="9775586" y="1169677"/>
            <a:chExt cx="7890885" cy="6786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9775586" y="1169677"/>
              <a:ext cx="7890885" cy="6786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27221" y="2179902"/>
            <a:ext cx="4539147" cy="7170000"/>
            <a:chOff x="10627221" y="2179902"/>
            <a:chExt cx="4539147" cy="717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7221" y="2179902"/>
              <a:ext cx="4539147" cy="717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59544" y="7350913"/>
            <a:ext cx="6880911" cy="536269"/>
            <a:chOff x="9759544" y="7350913"/>
            <a:chExt cx="6880911" cy="5362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140000">
              <a:off x="9759544" y="7350913"/>
              <a:ext cx="6880911" cy="5362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8467" y="6176480"/>
            <a:ext cx="2845208" cy="3303580"/>
            <a:chOff x="13148467" y="6176480"/>
            <a:chExt cx="2845208" cy="33035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8467" y="6176480"/>
              <a:ext cx="2845208" cy="33035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990" y="2504485"/>
            <a:ext cx="3115868" cy="32254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956" y="557754"/>
            <a:ext cx="3089481" cy="605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4819" y="4077334"/>
            <a:ext cx="2557504" cy="36437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6248" y="4026028"/>
            <a:ext cx="2201552" cy="8628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09253" y="2071372"/>
            <a:ext cx="15810065" cy="8838208"/>
            <a:chOff x="-1509253" y="2071372"/>
            <a:chExt cx="15810065" cy="883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509253" y="2071372"/>
              <a:ext cx="15810065" cy="88382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5053862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6574" y="6240419"/>
            <a:ext cx="4549319" cy="2186841"/>
            <a:chOff x="756574" y="6240419"/>
            <a:chExt cx="4549319" cy="21868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434" y="6196091"/>
              <a:ext cx="3189207" cy="236415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246" y="6196091"/>
              <a:ext cx="544254" cy="23641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9118" y="5048258"/>
            <a:ext cx="4256853" cy="1045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42497" y="1445362"/>
            <a:ext cx="7924133" cy="12124786"/>
            <a:chOff x="8042497" y="1445362"/>
            <a:chExt cx="7924133" cy="12124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7459" y="-4485490"/>
              <a:ext cx="15848266" cy="2424957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497" y="1445362"/>
              <a:ext cx="7924133" cy="12124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91371" y="3238928"/>
            <a:ext cx="8207734" cy="647080"/>
            <a:chOff x="5691371" y="3238928"/>
            <a:chExt cx="8207734" cy="6470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91371" y="3238928"/>
              <a:ext cx="8207734" cy="647080"/>
              <a:chOff x="5691371" y="3238928"/>
              <a:chExt cx="8207734" cy="64708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5691371" y="3238928"/>
                <a:ext cx="8207734" cy="647080"/>
                <a:chOff x="5691371" y="3238928"/>
                <a:chExt cx="8207734" cy="64708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664936" y="2992820"/>
                  <a:ext cx="16415468" cy="1294161"/>
                </a:xfrm>
                <a:prstGeom prst="rect">
                  <a:avLst/>
                </a:prstGeom>
              </p:spPr>
            </p:pic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691371" y="3238928"/>
                  <a:ext cx="8207734" cy="647080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1789784" y="3296597"/>
                <a:ext cx="2046825" cy="512540"/>
                <a:chOff x="11789784" y="3296597"/>
                <a:chExt cx="2046825" cy="512540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789784" y="3296597"/>
                  <a:ext cx="2046825" cy="512540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66927" y="3422535"/>
                <a:ext cx="1564207" cy="323788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1453352" y="3559712"/>
                <a:ext cx="421275" cy="14286"/>
                <a:chOff x="11453352" y="3559712"/>
                <a:chExt cx="421275" cy="1428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11453352" y="3559712"/>
                  <a:ext cx="421275" cy="142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45657" y="3408471"/>
              <a:ext cx="2174102" cy="33553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00896" y="3216599"/>
            <a:ext cx="384044" cy="48094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53987" y="4151535"/>
            <a:ext cx="2138924" cy="4773121"/>
            <a:chOff x="6553987" y="4151535"/>
            <a:chExt cx="2138924" cy="47731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87389" y="1871493"/>
              <a:ext cx="4277849" cy="954624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3987" y="4151535"/>
              <a:ext cx="2138924" cy="477312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06364" y="4120944"/>
            <a:ext cx="401872" cy="50792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712662" y="4365809"/>
            <a:ext cx="520105" cy="520105"/>
            <a:chOff x="15712662" y="4365809"/>
            <a:chExt cx="520105" cy="5201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04629" y="4104081"/>
              <a:ext cx="1040210" cy="1040210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12662" y="4365809"/>
              <a:ext cx="520105" cy="5201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15143" y="4594017"/>
            <a:ext cx="807042" cy="64286"/>
            <a:chOff x="14915143" y="4594017"/>
            <a:chExt cx="807042" cy="642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15143" y="4594017"/>
              <a:ext cx="807042" cy="6428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304382" y="4409401"/>
            <a:ext cx="409444" cy="5079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09253" y="2071372"/>
            <a:ext cx="15810065" cy="8838208"/>
            <a:chOff x="-1509253" y="2071372"/>
            <a:chExt cx="15810065" cy="883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509253" y="2071372"/>
              <a:ext cx="15810065" cy="88382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5053862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8955" y="4644314"/>
            <a:ext cx="4549319" cy="2777879"/>
            <a:chOff x="708955" y="4644314"/>
            <a:chExt cx="4549319" cy="27778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815" y="4599986"/>
              <a:ext cx="2070340" cy="295518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627" y="4599986"/>
              <a:ext cx="488121" cy="2955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8022" y="1244740"/>
            <a:ext cx="7924133" cy="12124786"/>
            <a:chOff x="11808022" y="1244740"/>
            <a:chExt cx="7924133" cy="121247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7041" y="-4423028"/>
              <a:ext cx="15848266" cy="2424957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08022" y="1244740"/>
              <a:ext cx="7924133" cy="121247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6448" y="2546315"/>
            <a:ext cx="9080841" cy="6477692"/>
            <a:chOff x="10506448" y="2546315"/>
            <a:chExt cx="9080841" cy="64776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0506448" y="2546315"/>
              <a:ext cx="9080841" cy="64776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44322" y="2851868"/>
            <a:ext cx="2913378" cy="6501355"/>
            <a:chOff x="9844322" y="2851868"/>
            <a:chExt cx="2913378" cy="65013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7742" y="-253722"/>
              <a:ext cx="5826756" cy="1300271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4322" y="2851868"/>
              <a:ext cx="2913378" cy="6501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24367" y="3306868"/>
            <a:ext cx="2268514" cy="4471979"/>
            <a:chOff x="12624367" y="3306868"/>
            <a:chExt cx="2268514" cy="44719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33919" y="1087294"/>
              <a:ext cx="4537028" cy="894395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24367" y="3306868"/>
              <a:ext cx="2268514" cy="44719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66238" y="3272143"/>
            <a:ext cx="612434" cy="21429"/>
            <a:chOff x="9466238" y="3272143"/>
            <a:chExt cx="612434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66238" y="3272143"/>
              <a:ext cx="612434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08755" y="4081349"/>
            <a:ext cx="691524" cy="581534"/>
            <a:chOff x="9408755" y="4081349"/>
            <a:chExt cx="691524" cy="5815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08755" y="4081349"/>
              <a:ext cx="470050" cy="21429"/>
              <a:chOff x="9408755" y="4081349"/>
              <a:chExt cx="470050" cy="2142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08755" y="4081349"/>
                <a:ext cx="470050" cy="214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98546" y="4354669"/>
              <a:ext cx="552142" cy="21429"/>
              <a:chOff x="9598546" y="4354669"/>
              <a:chExt cx="552142" cy="2142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9598546" y="4354669"/>
                <a:ext cx="552142" cy="2142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863370" y="4641454"/>
              <a:ext cx="236909" cy="21429"/>
              <a:chOff x="9863370" y="4641454"/>
              <a:chExt cx="236909" cy="2142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863370" y="4641454"/>
                <a:ext cx="236909" cy="2142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906705" y="1634106"/>
            <a:ext cx="3514286" cy="1876190"/>
            <a:chOff x="5906705" y="1634106"/>
            <a:chExt cx="3514286" cy="187619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211467" y="1643630"/>
              <a:ext cx="3206164" cy="1860602"/>
              <a:chOff x="6211467" y="1643630"/>
              <a:chExt cx="3206164" cy="186060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697864" y="805988"/>
                <a:ext cx="6412328" cy="372120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211467" y="1643630"/>
                <a:ext cx="3206164" cy="1860602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68611" y="1596012"/>
              <a:ext cx="384044" cy="4809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252922" y="3671429"/>
            <a:ext cx="3205289" cy="3266667"/>
            <a:chOff x="6252922" y="3671429"/>
            <a:chExt cx="3205289" cy="326666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629640" y="3671429"/>
              <a:ext cx="2819979" cy="3263209"/>
              <a:chOff x="6629640" y="3671429"/>
              <a:chExt cx="2819979" cy="326320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355268" y="2180260"/>
                <a:ext cx="5639958" cy="6526417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629640" y="3671429"/>
                <a:ext cx="2819979" cy="326320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14828" y="3652386"/>
              <a:ext cx="401872" cy="50792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49144" y="7253144"/>
            <a:ext cx="439730" cy="48093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41563" y="7065849"/>
            <a:ext cx="411177" cy="50792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245656" y="7667996"/>
            <a:ext cx="404263" cy="5079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617110" y="7272192"/>
            <a:ext cx="236909" cy="21429"/>
            <a:chOff x="9617110" y="7272192"/>
            <a:chExt cx="236909" cy="214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17110" y="7272192"/>
              <a:ext cx="236909" cy="214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15238" y="6150743"/>
            <a:ext cx="2267618" cy="21429"/>
            <a:chOff x="8715238" y="6150743"/>
            <a:chExt cx="2267618" cy="214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8715238" y="6150743"/>
              <a:ext cx="2267618" cy="214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837800" y="5006219"/>
            <a:ext cx="236909" cy="21429"/>
            <a:chOff x="9837800" y="5006219"/>
            <a:chExt cx="236909" cy="2142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37800" y="5006219"/>
              <a:ext cx="236909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01983" y="7883863"/>
            <a:ext cx="394343" cy="21429"/>
            <a:chOff x="9601983" y="7883863"/>
            <a:chExt cx="394343" cy="2142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01983" y="7883863"/>
              <a:ext cx="394343" cy="2142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47690" y="3393220"/>
            <a:ext cx="4256853" cy="10450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1619" y="-4257263"/>
            <a:ext cx="8737816" cy="8742567"/>
            <a:chOff x="431619" y="-4257263"/>
            <a:chExt cx="8737816" cy="87425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619" y="-4257263"/>
              <a:ext cx="8737816" cy="87425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81670" y="4072882"/>
            <a:ext cx="8284092" cy="8284092"/>
            <a:chOff x="11181670" y="4072882"/>
            <a:chExt cx="8284092" cy="8284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1670" y="4072882"/>
              <a:ext cx="8284092" cy="82840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0401" y="673332"/>
            <a:ext cx="1213426" cy="3028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5429" y="673333"/>
            <a:ext cx="2652636" cy="2768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725" y="2243533"/>
            <a:ext cx="1872127" cy="13983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5628" y="3317062"/>
            <a:ext cx="2295099" cy="855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4282" y="3712785"/>
            <a:ext cx="432311" cy="54360"/>
            <a:chOff x="1084282" y="3712785"/>
            <a:chExt cx="432311" cy="543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84282" y="3712785"/>
              <a:ext cx="432311" cy="543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6686" y="8070163"/>
            <a:ext cx="6492816" cy="689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670" y="7437136"/>
            <a:ext cx="6054610" cy="1292077"/>
            <a:chOff x="11181670" y="7437136"/>
            <a:chExt cx="6054610" cy="12920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8389" y="7996457"/>
              <a:ext cx="4300303" cy="85376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3457" y="7368923"/>
              <a:ext cx="1050263" cy="921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81670" y="2070822"/>
            <a:ext cx="4642517" cy="1004070"/>
            <a:chOff x="11181670" y="2070822"/>
            <a:chExt cx="4642517" cy="10040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1379" y="2661455"/>
              <a:ext cx="1414332" cy="53444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03933" y="2002608"/>
              <a:ext cx="1080473" cy="794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1670" y="5675748"/>
            <a:ext cx="4190392" cy="1062759"/>
            <a:chOff x="11181670" y="5675748"/>
            <a:chExt cx="4190392" cy="10627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8478" y="6325070"/>
              <a:ext cx="3412712" cy="50755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03933" y="5607534"/>
              <a:ext cx="1051901" cy="7943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03240" y="2042297"/>
            <a:ext cx="1173022" cy="62500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3253" y="1082669"/>
            <a:ext cx="15816833" cy="21429"/>
            <a:chOff x="1273253" y="1082669"/>
            <a:chExt cx="15816833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3253" y="1082669"/>
              <a:ext cx="15816833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1714" y="3766886"/>
            <a:ext cx="4642517" cy="1373812"/>
            <a:chOff x="11181714" y="3766886"/>
            <a:chExt cx="4642517" cy="137381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41379" y="4357522"/>
              <a:ext cx="4335884" cy="118989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13501" y="3698672"/>
              <a:ext cx="1050263" cy="921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09253" y="2071372"/>
            <a:ext cx="15810065" cy="8838208"/>
            <a:chOff x="-1509253" y="2071372"/>
            <a:chExt cx="15810065" cy="883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509253" y="2071372"/>
              <a:ext cx="15810065" cy="88382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5053862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8955" y="4482410"/>
            <a:ext cx="4549319" cy="4550993"/>
            <a:chOff x="708955" y="4482410"/>
            <a:chExt cx="4549319" cy="4550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815" y="4438082"/>
              <a:ext cx="3663226" cy="472830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627" y="4438082"/>
              <a:ext cx="488121" cy="47283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071" y="3366439"/>
            <a:ext cx="3650405" cy="12487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90816" y="788313"/>
            <a:ext cx="6051260" cy="10890906"/>
            <a:chOff x="10690816" y="788313"/>
            <a:chExt cx="6051260" cy="108909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6202" y="-4355785"/>
              <a:ext cx="12102519" cy="2178181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90816" y="788313"/>
              <a:ext cx="6051260" cy="10890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90816" y="8071430"/>
            <a:ext cx="6051260" cy="2023390"/>
            <a:chOff x="10690816" y="8071430"/>
            <a:chExt cx="6051260" cy="20233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0816" y="8071430"/>
              <a:ext cx="6051260" cy="2023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46136" y="3641993"/>
            <a:ext cx="2321447" cy="6239111"/>
            <a:chOff x="14946136" y="3641993"/>
            <a:chExt cx="2321447" cy="62391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62298" y="419132"/>
              <a:ext cx="4642893" cy="1247822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46136" y="3641993"/>
              <a:ext cx="2321447" cy="6239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46136" y="1962950"/>
            <a:ext cx="2321447" cy="1606718"/>
            <a:chOff x="14946136" y="1962950"/>
            <a:chExt cx="2321447" cy="16067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00202" y="1088091"/>
              <a:ext cx="4642893" cy="321343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46136" y="1962950"/>
              <a:ext cx="2321447" cy="160671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229489" y="1924856"/>
            <a:ext cx="530625" cy="4809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293552" y="3613423"/>
            <a:ext cx="494158" cy="480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73635" y="1007267"/>
            <a:ext cx="2633333" cy="2038095"/>
            <a:chOff x="8573635" y="1007267"/>
            <a:chExt cx="2633333" cy="20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5541" y="988220"/>
              <a:ext cx="384044" cy="48094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921254" y="1007267"/>
              <a:ext cx="2278746" cy="2037728"/>
              <a:chOff x="8921254" y="1007267"/>
              <a:chExt cx="2278746" cy="203772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881635" y="88157"/>
                <a:ext cx="4557491" cy="4075456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921254" y="1007267"/>
                <a:ext cx="2278746" cy="203772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338636" y="3158647"/>
            <a:ext cx="4825274" cy="2076190"/>
            <a:chOff x="6338636" y="3158647"/>
            <a:chExt cx="4825274" cy="20761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0542" y="3134067"/>
              <a:ext cx="431653" cy="48094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725815" y="3158647"/>
              <a:ext cx="4428975" cy="2072701"/>
              <a:chOff x="6725815" y="3158647"/>
              <a:chExt cx="4428975" cy="207270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612793" y="2223763"/>
                <a:ext cx="8857949" cy="4145402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725815" y="3158647"/>
                <a:ext cx="4428975" cy="207270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29560" y="5403329"/>
            <a:ext cx="405577" cy="4809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79319" y="5590625"/>
            <a:ext cx="2575268" cy="64286"/>
            <a:chOff x="9079319" y="5590625"/>
            <a:chExt cx="2575268" cy="642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79319" y="5590625"/>
              <a:ext cx="2575268" cy="6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73638" y="5969104"/>
            <a:ext cx="2535886" cy="1114286"/>
            <a:chOff x="8673638" y="5969104"/>
            <a:chExt cx="2535886" cy="111428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057143" y="5969104"/>
              <a:ext cx="2144112" cy="1109194"/>
              <a:chOff x="9057143" y="5969104"/>
              <a:chExt cx="2144112" cy="110919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039386" y="5468805"/>
                <a:ext cx="4288225" cy="2218389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057143" y="5969104"/>
                <a:ext cx="2144112" cy="1109194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35544" y="5935363"/>
              <a:ext cx="408568" cy="5079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40581" y="7216723"/>
            <a:ext cx="3164459" cy="1400000"/>
            <a:chOff x="8040581" y="7216723"/>
            <a:chExt cx="3164459" cy="140000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424088" y="7216723"/>
              <a:ext cx="2773090" cy="1397791"/>
              <a:chOff x="8424088" y="7216723"/>
              <a:chExt cx="2773090" cy="139779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7105970" y="6586254"/>
                <a:ext cx="5546180" cy="2795583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8424088" y="7216723"/>
                <a:ext cx="2773090" cy="1397791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02487" y="7192582"/>
              <a:ext cx="392949" cy="5079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62448" y="8905352"/>
            <a:ext cx="4801699" cy="355547"/>
            <a:chOff x="6662448" y="8905352"/>
            <a:chExt cx="4801699" cy="35554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60954" y="8904321"/>
              <a:ext cx="1170088" cy="394079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20658" y="8867258"/>
              <a:ext cx="410530" cy="480939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8185996" y="9055242"/>
              <a:ext cx="3278116" cy="64286"/>
              <a:chOff x="8185996" y="9055242"/>
              <a:chExt cx="3278116" cy="64286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8185996" y="9055242"/>
                <a:ext cx="3278116" cy="642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09253" y="2071372"/>
            <a:ext cx="15810065" cy="8838208"/>
            <a:chOff x="-1509253" y="2071372"/>
            <a:chExt cx="15810065" cy="883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1509253" y="2071372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53206" y="1188219"/>
            <a:ext cx="11142857" cy="20019048"/>
            <a:chOff x="6653206" y="1188219"/>
            <a:chExt cx="11142857" cy="200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72253" y="1188219"/>
              <a:ext cx="11123810" cy="20019048"/>
              <a:chOff x="6672253" y="1188219"/>
              <a:chExt cx="11123810" cy="2001904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672253" y="1188219"/>
                <a:ext cx="11119989" cy="20011237"/>
                <a:chOff x="6672253" y="1188219"/>
                <a:chExt cx="11119989" cy="2001123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231099" y="-8694337"/>
                  <a:ext cx="22239977" cy="40022474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672253" y="1188219"/>
                  <a:ext cx="11119989" cy="2001123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6672253" y="1216782"/>
                <a:ext cx="11119989" cy="4954790"/>
                <a:chOff x="6672253" y="1216782"/>
                <a:chExt cx="11119989" cy="495479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672253" y="1216782"/>
                  <a:ext cx="11119989" cy="495479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672253" y="5990671"/>
                <a:ext cx="11119989" cy="5858188"/>
                <a:chOff x="6672253" y="5990671"/>
                <a:chExt cx="11119989" cy="585818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672253" y="5990671"/>
                  <a:ext cx="11119989" cy="58581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6653206" y="1188219"/>
              <a:ext cx="11121907" cy="9532357"/>
              <a:chOff x="6653206" y="1188219"/>
              <a:chExt cx="11121907" cy="95323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53206" y="1188219"/>
                <a:ext cx="11121907" cy="9532357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2020" y="1875093"/>
            <a:ext cx="4060822" cy="3922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77291" y="2237960"/>
            <a:ext cx="1320716" cy="377311"/>
            <a:chOff x="2077291" y="2237960"/>
            <a:chExt cx="1320716" cy="37731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077291" y="2237960"/>
              <a:ext cx="1320716" cy="377311"/>
              <a:chOff x="2077291" y="2237960"/>
              <a:chExt cx="1320716" cy="37731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35403" y="2067775"/>
                <a:ext cx="2641432" cy="75462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77291" y="2237960"/>
                <a:ext cx="1320716" cy="37731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0219" y="2338495"/>
              <a:ext cx="1304830" cy="1964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81171" y="2680238"/>
            <a:ext cx="1320716" cy="377311"/>
            <a:chOff x="2081171" y="2680238"/>
            <a:chExt cx="1320716" cy="37731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081171" y="2680238"/>
              <a:ext cx="1320716" cy="377311"/>
              <a:chOff x="2081171" y="2680238"/>
              <a:chExt cx="1320716" cy="37731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39283" y="2510053"/>
                <a:ext cx="2641432" cy="754623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81171" y="2680238"/>
                <a:ext cx="1320716" cy="37731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4099" y="2780774"/>
              <a:ext cx="1177335" cy="2148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62031" y="2680238"/>
            <a:ext cx="1320716" cy="377311"/>
            <a:chOff x="3462031" y="2680238"/>
            <a:chExt cx="1320716" cy="37731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462031" y="2680238"/>
              <a:ext cx="1320716" cy="377311"/>
              <a:chOff x="3462031" y="2680238"/>
              <a:chExt cx="1320716" cy="37731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820144" y="2510053"/>
                <a:ext cx="2641432" cy="754623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462031" y="2680238"/>
                <a:ext cx="1320716" cy="37731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44959" y="2780774"/>
              <a:ext cx="1080944" cy="2148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456207" y="2237960"/>
            <a:ext cx="1320719" cy="377311"/>
            <a:chOff x="3456207" y="2237960"/>
            <a:chExt cx="1320719" cy="37731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456207" y="2237960"/>
              <a:ext cx="1320716" cy="377311"/>
              <a:chOff x="3456207" y="2237960"/>
              <a:chExt cx="1320716" cy="37731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814320" y="2067775"/>
                <a:ext cx="2641432" cy="754623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456207" y="2237960"/>
                <a:ext cx="1320716" cy="37731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39139" y="2338497"/>
              <a:ext cx="900554" cy="2148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823487" y="2237960"/>
            <a:ext cx="1320717" cy="377311"/>
            <a:chOff x="4823487" y="2237960"/>
            <a:chExt cx="1320717" cy="37731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823487" y="2237960"/>
              <a:ext cx="1320716" cy="377311"/>
              <a:chOff x="4823487" y="2237960"/>
              <a:chExt cx="1320716" cy="37731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181600" y="2067775"/>
                <a:ext cx="2641432" cy="754623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823487" y="2237960"/>
                <a:ext cx="1320716" cy="377311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06417" y="2338494"/>
              <a:ext cx="1292897" cy="2148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837068" y="2680238"/>
            <a:ext cx="1320717" cy="377311"/>
            <a:chOff x="4837068" y="2680238"/>
            <a:chExt cx="1320717" cy="37731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4837068" y="2680238"/>
              <a:ext cx="1320716" cy="377311"/>
              <a:chOff x="4837068" y="2680238"/>
              <a:chExt cx="1320716" cy="37731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195180" y="2510053"/>
                <a:ext cx="2641432" cy="754623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837068" y="2680238"/>
                <a:ext cx="1320716" cy="377311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19998" y="2780772"/>
              <a:ext cx="901335" cy="2148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18479" y="2680238"/>
            <a:ext cx="1320718" cy="377311"/>
            <a:chOff x="718479" y="2680238"/>
            <a:chExt cx="1320718" cy="37731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18479" y="2680238"/>
              <a:ext cx="1320716" cy="377311"/>
              <a:chOff x="718479" y="2680238"/>
              <a:chExt cx="1320716" cy="377311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76592" y="2510053"/>
                <a:ext cx="2641432" cy="754623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18479" y="2680238"/>
                <a:ext cx="1320716" cy="377311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1410" y="2780769"/>
              <a:ext cx="1005030" cy="19640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886197" y="3833426"/>
            <a:ext cx="3311850" cy="67774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380725" y="2457007"/>
            <a:ext cx="1933751" cy="21429"/>
            <a:chOff x="6380725" y="2457007"/>
            <a:chExt cx="1933751" cy="2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80725" y="2457007"/>
              <a:ext cx="1933751" cy="21429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48956" y="557754"/>
            <a:ext cx="5053862" cy="60570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395779" y="4119659"/>
            <a:ext cx="990514" cy="21429"/>
            <a:chOff x="6395779" y="4119659"/>
            <a:chExt cx="990514" cy="2142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95779" y="4119659"/>
              <a:ext cx="990514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373930" y="3437034"/>
            <a:ext cx="940546" cy="21429"/>
            <a:chOff x="7373930" y="3437034"/>
            <a:chExt cx="940546" cy="2142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73930" y="3437034"/>
              <a:ext cx="940546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041838" y="3775386"/>
            <a:ext cx="691291" cy="21429"/>
            <a:chOff x="7041838" y="3775386"/>
            <a:chExt cx="691291" cy="214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5400000">
              <a:off x="7041838" y="3775386"/>
              <a:ext cx="691291" cy="21429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390798" y="5723882"/>
            <a:ext cx="1753469" cy="394088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215632" y="4326031"/>
            <a:ext cx="7419333" cy="5269240"/>
            <a:chOff x="8215632" y="4326031"/>
            <a:chExt cx="7419333" cy="526924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801089" y="1905831"/>
              <a:ext cx="14838665" cy="10538481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15632" y="4326031"/>
              <a:ext cx="7419333" cy="5269240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358892" y="7817206"/>
            <a:ext cx="3847688" cy="394088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6390357" y="5886114"/>
            <a:ext cx="1790680" cy="21429"/>
            <a:chOff x="6390357" y="5886114"/>
            <a:chExt cx="1790680" cy="2142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90357" y="5886114"/>
              <a:ext cx="1790680" cy="2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433874" y="7998486"/>
            <a:ext cx="5481233" cy="21429"/>
            <a:chOff x="6433874" y="7998486"/>
            <a:chExt cx="5481233" cy="2142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433874" y="7998486"/>
              <a:ext cx="5481233" cy="2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658840" y="8215771"/>
            <a:ext cx="495831" cy="64286"/>
            <a:chOff x="11658840" y="8215771"/>
            <a:chExt cx="495831" cy="6428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5400000">
              <a:off x="11658840" y="8215771"/>
              <a:ext cx="495831" cy="6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7825" y="2833277"/>
            <a:ext cx="15810065" cy="8838208"/>
            <a:chOff x="1237825" y="2833277"/>
            <a:chExt cx="15810065" cy="883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7825" y="2833277"/>
              <a:ext cx="15810065" cy="88382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956" y="557754"/>
            <a:ext cx="5053862" cy="60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74094" y="1417282"/>
            <a:ext cx="7168763" cy="10679722"/>
            <a:chOff x="1974094" y="1417282"/>
            <a:chExt cx="7168763" cy="106797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5530" y="-3565572"/>
              <a:ext cx="14337527" cy="213594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4094" y="1417282"/>
              <a:ext cx="7168763" cy="106797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18731" y="3991286"/>
            <a:ext cx="8344335" cy="745775"/>
            <a:chOff x="2818731" y="3991286"/>
            <a:chExt cx="8344335" cy="7457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70918" y="3700660"/>
              <a:ext cx="16688670" cy="149155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8731" y="3991286"/>
              <a:ext cx="8344335" cy="7457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67383" y="5142857"/>
            <a:ext cx="2295683" cy="3357766"/>
            <a:chOff x="8867383" y="5142857"/>
            <a:chExt cx="2295683" cy="33577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352" y="3555134"/>
              <a:ext cx="4591366" cy="67155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67383" y="5142857"/>
              <a:ext cx="2295683" cy="33577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81049" y="3896049"/>
            <a:ext cx="384044" cy="4809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91791" y="8106982"/>
            <a:ext cx="419701" cy="4809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40705" y="3713869"/>
            <a:ext cx="4519805" cy="12487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35303" y="5179325"/>
            <a:ext cx="4549322" cy="3368917"/>
            <a:chOff x="13235303" y="5179325"/>
            <a:chExt cx="4549322" cy="33689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11166" y="5134997"/>
              <a:ext cx="3657159" cy="354622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90976" y="5134997"/>
              <a:ext cx="476435" cy="177311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03777" y="4613008"/>
            <a:ext cx="2064479" cy="3940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15447" y="5190476"/>
            <a:ext cx="520105" cy="520105"/>
            <a:chOff x="11315447" y="5190476"/>
            <a:chExt cx="520105" cy="5201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07414" y="4928748"/>
              <a:ext cx="1040210" cy="104021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15447" y="5190476"/>
              <a:ext cx="520105" cy="5201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12636" y="5418981"/>
            <a:ext cx="302812" cy="64286"/>
            <a:chOff x="11012636" y="5418981"/>
            <a:chExt cx="302812" cy="6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12636" y="5418981"/>
              <a:ext cx="302812" cy="6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7825" y="2833277"/>
            <a:ext cx="15810065" cy="8838208"/>
            <a:chOff x="1237825" y="2833277"/>
            <a:chExt cx="15810065" cy="8838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7825" y="2833277"/>
              <a:ext cx="15810065" cy="88382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956" y="557754"/>
            <a:ext cx="5053862" cy="60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35303" y="3808468"/>
            <a:ext cx="4558857" cy="4167782"/>
            <a:chOff x="13235303" y="3808468"/>
            <a:chExt cx="4558857" cy="41677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0705" y="3713869"/>
              <a:ext cx="4519805" cy="12487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235303" y="5198371"/>
              <a:ext cx="4549352" cy="2777879"/>
              <a:chOff x="13235303" y="5198371"/>
              <a:chExt cx="4549352" cy="277787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11196" y="5154044"/>
                <a:ext cx="3902759" cy="295518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90976" y="5154045"/>
                <a:ext cx="476435" cy="177311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13330" y="4593959"/>
              <a:ext cx="2015155" cy="3940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5183" y="1519048"/>
            <a:ext cx="7619048" cy="11085714"/>
            <a:chOff x="1945183" y="1519048"/>
            <a:chExt cx="7619048" cy="110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45183" y="1519048"/>
              <a:ext cx="7611547" cy="11081415"/>
              <a:chOff x="1945183" y="1519048"/>
              <a:chExt cx="7611547" cy="110814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494538" y="-3642602"/>
                <a:ext cx="15223095" cy="2216283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45183" y="1519048"/>
                <a:ext cx="7611547" cy="110814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263606" y="4475230"/>
              <a:ext cx="3320334" cy="4213654"/>
              <a:chOff x="2263606" y="4475230"/>
              <a:chExt cx="3320334" cy="421365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63606" y="4475230"/>
                <a:ext cx="3320334" cy="421365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47560" y="7452441"/>
            <a:ext cx="2047619" cy="571429"/>
            <a:chOff x="1147560" y="7452441"/>
            <a:chExt cx="2047619" cy="5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7084" y="7452441"/>
              <a:ext cx="1632175" cy="564554"/>
              <a:chOff x="1557084" y="7452441"/>
              <a:chExt cx="1632175" cy="56455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3200" y="7222367"/>
                <a:ext cx="3264350" cy="1129107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57084" y="7452441"/>
                <a:ext cx="1632175" cy="56455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9466" y="7414347"/>
              <a:ext cx="384044" cy="4809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7349477"/>
            <a:ext cx="1891919" cy="560107"/>
            <a:chOff x="9142857" y="7349477"/>
            <a:chExt cx="1891919" cy="5601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82397" y="7515943"/>
              <a:ext cx="441206" cy="48093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142857" y="7349477"/>
              <a:ext cx="1450780" cy="409121"/>
              <a:chOff x="9142857" y="7349477"/>
              <a:chExt cx="1450780" cy="40912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142857" y="7349477"/>
                <a:ext cx="1450780" cy="4091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09253" y="2071372"/>
            <a:ext cx="15810065" cy="8838208"/>
            <a:chOff x="-1509253" y="2071372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1509253" y="2071372"/>
              <a:ext cx="15810065" cy="883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956" y="557754"/>
            <a:ext cx="3089481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52863" y="1695238"/>
            <a:ext cx="10142857" cy="10504762"/>
            <a:chOff x="7252863" y="1695238"/>
            <a:chExt cx="10142857" cy="105047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62387" y="1695238"/>
              <a:ext cx="10124099" cy="10498093"/>
              <a:chOff x="7262387" y="1695238"/>
              <a:chExt cx="10124099" cy="1049809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87223" y="-3049624"/>
                <a:ext cx="20248198" cy="2099618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62387" y="1695238"/>
                <a:ext cx="10124099" cy="104980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52863" y="6203995"/>
              <a:ext cx="10124099" cy="3910433"/>
              <a:chOff x="7252863" y="6203995"/>
              <a:chExt cx="10124099" cy="391043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52863" y="6203995"/>
                <a:ext cx="10124099" cy="391043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990476" y="5890509"/>
            <a:ext cx="2810606" cy="3467466"/>
            <a:chOff x="4990476" y="5890509"/>
            <a:chExt cx="2810606" cy="34674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0303" y="4265641"/>
              <a:ext cx="5621211" cy="693493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0476" y="5890509"/>
              <a:ext cx="2810606" cy="34674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30061" y="9030622"/>
            <a:ext cx="1854441" cy="4219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9967" y="4777825"/>
            <a:ext cx="423769" cy="5932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27101" y="8598958"/>
            <a:ext cx="467635" cy="5932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11787" y="5012538"/>
            <a:ext cx="1978590" cy="413019"/>
            <a:chOff x="6811787" y="5012538"/>
            <a:chExt cx="1978590" cy="413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11787" y="5012538"/>
              <a:ext cx="1978590" cy="413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4670" y="2913406"/>
            <a:ext cx="4943361" cy="2642470"/>
            <a:chOff x="594670" y="2913406"/>
            <a:chExt cx="4943361" cy="264247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3717" y="4525254"/>
              <a:ext cx="4171728" cy="1030622"/>
              <a:chOff x="613717" y="4525254"/>
              <a:chExt cx="4171728" cy="103062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89577" y="4490450"/>
                <a:ext cx="3200178" cy="118207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69389" y="4480926"/>
                <a:ext cx="476435" cy="120793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0071" y="2818807"/>
              <a:ext cx="3466738" cy="104506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7465" y="3769917"/>
              <a:ext cx="3039984" cy="421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952" y="233221"/>
            <a:ext cx="17923810" cy="9819273"/>
            <a:chOff x="180952" y="233221"/>
            <a:chExt cx="17923810" cy="9819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52" y="233221"/>
              <a:ext cx="17923810" cy="98192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956" y="557754"/>
            <a:ext cx="3610300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019" y="3213124"/>
            <a:ext cx="7622245" cy="4773751"/>
            <a:chOff x="1046019" y="3213124"/>
            <a:chExt cx="7622245" cy="47737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962" y="2971066"/>
              <a:ext cx="3341573" cy="322544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793" y="4543916"/>
              <a:ext cx="2544009" cy="350466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669" y="4492611"/>
              <a:ext cx="1801018" cy="862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94627" y="-219048"/>
            <a:ext cx="9891087" cy="9618182"/>
            <a:chOff x="8394627" y="-219048"/>
            <a:chExt cx="9891087" cy="96181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575186" y="786227"/>
              <a:ext cx="7890885" cy="6786161"/>
              <a:chOff x="9575186" y="786227"/>
              <a:chExt cx="7890885" cy="67861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020000">
                <a:off x="9575186" y="786227"/>
                <a:ext cx="7890885" cy="67861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32912" y="2732125"/>
              <a:ext cx="6009429" cy="6171429"/>
              <a:chOff x="9032912" y="2732125"/>
              <a:chExt cx="6009429" cy="6171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4680000">
                <a:off x="9032912" y="2732125"/>
                <a:ext cx="6009429" cy="6171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9989" y="2126460"/>
            <a:ext cx="15810065" cy="8838208"/>
            <a:chOff x="3509989" y="2126460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509989" y="2126460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4652234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18297" y="776796"/>
            <a:ext cx="6493877" cy="10882100"/>
            <a:chOff x="10618297" y="776796"/>
            <a:chExt cx="6493877" cy="108821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5459" y="-4556455"/>
              <a:ext cx="12987754" cy="2176419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8297" y="776796"/>
              <a:ext cx="6493877" cy="108821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670" y="3653140"/>
            <a:ext cx="5195807" cy="2149946"/>
            <a:chOff x="594670" y="3653140"/>
            <a:chExt cx="5195807" cy="21499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4815" y="4753993"/>
              <a:ext cx="1801797" cy="118207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627" y="4753993"/>
              <a:ext cx="476435" cy="118207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071" y="3558541"/>
              <a:ext cx="4038281" cy="1248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95918" y="1356747"/>
            <a:ext cx="3889046" cy="4218606"/>
            <a:chOff x="6995918" y="1356747"/>
            <a:chExt cx="3889046" cy="42186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6863" y="-601918"/>
              <a:ext cx="7778092" cy="843721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95918" y="1356747"/>
              <a:ext cx="3889046" cy="4218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25391" y="5803085"/>
            <a:ext cx="5859572" cy="3272998"/>
            <a:chOff x="5025391" y="5803085"/>
            <a:chExt cx="5859572" cy="3272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18031" y="4293362"/>
              <a:ext cx="11719145" cy="654599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5391" y="5803085"/>
              <a:ext cx="5859572" cy="32729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13301" y="1312419"/>
            <a:ext cx="423769" cy="59325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46148" y="5776625"/>
            <a:ext cx="467635" cy="59325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436" y="2697888"/>
            <a:ext cx="15810065" cy="8838208"/>
            <a:chOff x="254436" y="2697888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54436" y="2697888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4983329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4670" y="5741478"/>
            <a:ext cx="5195807" cy="1134803"/>
            <a:chOff x="594670" y="5741478"/>
            <a:chExt cx="5195807" cy="11348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071" y="5646880"/>
              <a:ext cx="4038281" cy="124871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766" y="6480736"/>
              <a:ext cx="2029015" cy="4739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855" y="1026314"/>
            <a:ext cx="8803497" cy="11021592"/>
            <a:chOff x="7830855" y="1026314"/>
            <a:chExt cx="8803497" cy="110215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0231" y="-4338343"/>
              <a:ext cx="17606994" cy="2204318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0855" y="1026314"/>
              <a:ext cx="8803497" cy="11021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40364" y="2620071"/>
            <a:ext cx="3810638" cy="457082"/>
            <a:chOff x="3740364" y="2620071"/>
            <a:chExt cx="3810638" cy="4570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740364" y="2620071"/>
              <a:ext cx="1549328" cy="457082"/>
              <a:chOff x="3740364" y="2620071"/>
              <a:chExt cx="1549328" cy="45708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740364" y="2620071"/>
                <a:ext cx="1549328" cy="457082"/>
                <a:chOff x="3740364" y="2620071"/>
                <a:chExt cx="1549328" cy="457082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3740364" y="2620071"/>
                  <a:ext cx="1549328" cy="457082"/>
                  <a:chOff x="3740364" y="2620071"/>
                  <a:chExt cx="1549328" cy="457082"/>
                </a:xfrm>
              </p:grpSpPr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2995535" y="2421364"/>
                    <a:ext cx="3098656" cy="914163"/>
                  </a:xfrm>
                  <a:prstGeom prst="rect">
                    <a:avLst/>
                  </a:prstGeom>
                </p:spPr>
              </p:pic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740364" y="2620071"/>
                    <a:ext cx="1549328" cy="457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5062864" y="2812995"/>
                  <a:ext cx="111952" cy="96278"/>
                  <a:chOff x="5062864" y="2812995"/>
                  <a:chExt cx="111952" cy="96278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5062864" y="2812995"/>
                    <a:ext cx="111952" cy="9627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34998" y="2697241"/>
                <a:ext cx="382743" cy="35393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31780" y="2620071"/>
              <a:ext cx="2119222" cy="457082"/>
              <a:chOff x="5431780" y="2620071"/>
              <a:chExt cx="2119222" cy="457082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5431780" y="2620071"/>
                <a:ext cx="2119222" cy="457082"/>
                <a:chOff x="5431780" y="2620071"/>
                <a:chExt cx="2119222" cy="457082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5431780" y="2620071"/>
                  <a:ext cx="2119222" cy="457082"/>
                  <a:chOff x="5431780" y="2620071"/>
                  <a:chExt cx="2119222" cy="457082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4402003" y="2421364"/>
                    <a:ext cx="4238445" cy="914163"/>
                  </a:xfrm>
                  <a:prstGeom prst="rect">
                    <a:avLst/>
                  </a:prstGeom>
                </p:spPr>
              </p:pic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5431780" y="2620071"/>
                    <a:ext cx="2119222" cy="457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7324173" y="2812995"/>
                  <a:ext cx="111952" cy="96278"/>
                  <a:chOff x="7324173" y="2812995"/>
                  <a:chExt cx="111952" cy="96278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7324173" y="2812995"/>
                    <a:ext cx="111952" cy="9627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30982" y="2697241"/>
                <a:ext cx="382752" cy="35393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494560" y="3215728"/>
            <a:ext cx="2027871" cy="3086386"/>
            <a:chOff x="5494560" y="3215728"/>
            <a:chExt cx="2027871" cy="30863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13132" y="1706198"/>
              <a:ext cx="4055742" cy="6172772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4560" y="3215728"/>
              <a:ext cx="2027871" cy="30863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62958" y="3901778"/>
            <a:ext cx="1553224" cy="21429"/>
            <a:chOff x="7562958" y="3901778"/>
            <a:chExt cx="1553224" cy="214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62958" y="3901778"/>
              <a:ext cx="1553224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414397" y="3623917"/>
            <a:ext cx="1867574" cy="555721"/>
            <a:chOff x="15414397" y="3623917"/>
            <a:chExt cx="1867574" cy="55572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414397" y="3623917"/>
              <a:ext cx="1867574" cy="555721"/>
              <a:chOff x="15414397" y="3623917"/>
              <a:chExt cx="1867574" cy="55572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516882" y="3382329"/>
                <a:ext cx="3735147" cy="1111443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14397" y="3623917"/>
                <a:ext cx="1867574" cy="555721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383809" y="3742931"/>
              <a:ext cx="1710245" cy="38488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252102" y="3882730"/>
            <a:ext cx="162648" cy="21429"/>
            <a:chOff x="15252102" y="3882730"/>
            <a:chExt cx="162648" cy="2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52102" y="3882730"/>
              <a:ext cx="162648" cy="2142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305560" y="2575743"/>
            <a:ext cx="423769" cy="59325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356720" y="3668529"/>
            <a:ext cx="467635" cy="59325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89908" y="7107467"/>
            <a:ext cx="4549319" cy="1004766"/>
            <a:chOff x="689908" y="7107467"/>
            <a:chExt cx="4549319" cy="100476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5767" y="7063139"/>
              <a:ext cx="3663226" cy="1182073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5580" y="7063141"/>
              <a:ext cx="476435" cy="1182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436" y="2697888"/>
            <a:ext cx="15810065" cy="8838208"/>
            <a:chOff x="254436" y="2697888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54436" y="2697888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4722767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93201" y="1429030"/>
            <a:ext cx="9554418" cy="10653010"/>
            <a:chOff x="7893201" y="1429030"/>
            <a:chExt cx="9554418" cy="106530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9154" y="-3738871"/>
              <a:ext cx="19108837" cy="2130602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3201" y="1429030"/>
              <a:ext cx="9554418" cy="10653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65601" y="2603353"/>
            <a:ext cx="2137123" cy="6569955"/>
            <a:chOff x="5565601" y="2603353"/>
            <a:chExt cx="2137123" cy="65699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2657" y="-551544"/>
              <a:ext cx="4274246" cy="1313991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5601" y="2603353"/>
              <a:ext cx="2137123" cy="65699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0071" y="2508754"/>
            <a:ext cx="4038281" cy="12487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766" y="3342614"/>
            <a:ext cx="2453977" cy="473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85714" y="5367724"/>
            <a:ext cx="1746554" cy="359328"/>
            <a:chOff x="3885714" y="5367724"/>
            <a:chExt cx="1746554" cy="3593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5714" y="5367724"/>
              <a:ext cx="1746554" cy="3593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02767" y="4901587"/>
            <a:ext cx="373429" cy="21429"/>
            <a:chOff x="7702767" y="4901587"/>
            <a:chExt cx="373429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2767" y="4901587"/>
              <a:ext cx="373429" cy="2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41904" y="5448341"/>
            <a:ext cx="3869815" cy="5237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436" y="2697888"/>
            <a:ext cx="15810065" cy="8838208"/>
            <a:chOff x="254436" y="2697888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54436" y="2697888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5314272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74620" y="603468"/>
            <a:ext cx="7161179" cy="11266358"/>
            <a:chOff x="8774620" y="603468"/>
            <a:chExt cx="7161179" cy="112663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8828" y="-4910835"/>
              <a:ext cx="14322358" cy="2253271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4620" y="603468"/>
              <a:ext cx="7161179" cy="11266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670" y="3491141"/>
            <a:ext cx="5195807" cy="3303431"/>
            <a:chOff x="594670" y="3491141"/>
            <a:chExt cx="5195807" cy="33034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071" y="3396543"/>
              <a:ext cx="5291595" cy="126641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28003" y="4607732"/>
              <a:ext cx="4549319" cy="2186841"/>
              <a:chOff x="728003" y="4607732"/>
              <a:chExt cx="4549319" cy="218684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3863" y="4563404"/>
                <a:ext cx="2875940" cy="2364150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3675" y="4563404"/>
                <a:ext cx="488130" cy="236414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93208" y="1686748"/>
            <a:ext cx="433149" cy="5910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81805" y="3361328"/>
            <a:ext cx="476435" cy="5910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33450" y="6173271"/>
            <a:ext cx="485092" cy="5910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12253" y="8256853"/>
            <a:ext cx="488121" cy="5910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62752" y="7758324"/>
            <a:ext cx="8785201" cy="320004"/>
            <a:chOff x="3462752" y="7758324"/>
            <a:chExt cx="8785201" cy="32000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47493" y="7907469"/>
              <a:ext cx="4800461" cy="64286"/>
              <a:chOff x="7447493" y="7907469"/>
              <a:chExt cx="4800461" cy="642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447493" y="7907469"/>
                <a:ext cx="4800461" cy="6428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28468" y="7724039"/>
              <a:ext cx="3975235" cy="4328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39732" y="2774345"/>
            <a:ext cx="1038046" cy="64286"/>
            <a:chOff x="15139732" y="2774345"/>
            <a:chExt cx="1038046" cy="6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39732" y="2774345"/>
              <a:ext cx="1038046" cy="642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82466" y="2616687"/>
            <a:ext cx="1808472" cy="4571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28572" y="7021755"/>
            <a:ext cx="2380664" cy="3607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61082" y="5333333"/>
            <a:ext cx="945368" cy="362309"/>
            <a:chOff x="9061082" y="5333333"/>
            <a:chExt cx="945368" cy="3623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61082" y="5333333"/>
              <a:ext cx="945368" cy="3623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64787" y="4040786"/>
            <a:ext cx="3292355" cy="2859068"/>
            <a:chOff x="6064787" y="4040786"/>
            <a:chExt cx="3292355" cy="28590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25552" y="2721994"/>
              <a:ext cx="6584711" cy="571813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64787" y="4040786"/>
              <a:ext cx="3292355" cy="2859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3384" y="1897144"/>
            <a:ext cx="9132756" cy="9132756"/>
            <a:chOff x="-1713384" y="1897144"/>
            <a:chExt cx="9132756" cy="91327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3384" y="1897144"/>
              <a:ext cx="9132756" cy="9132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1905" y="355571"/>
            <a:ext cx="17561905" cy="9574573"/>
            <a:chOff x="361905" y="355571"/>
            <a:chExt cx="17561905" cy="9574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05" y="355571"/>
              <a:ext cx="17561905" cy="9574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28037" y="6622719"/>
            <a:ext cx="5070543" cy="5070543"/>
            <a:chOff x="14828037" y="6622719"/>
            <a:chExt cx="5070543" cy="5070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820000">
              <a:off x="14828037" y="6622719"/>
              <a:ext cx="5070543" cy="50705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0932" y="138652"/>
            <a:ext cx="20283089" cy="43297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5148" y="3294756"/>
            <a:ext cx="8118052" cy="91318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6192" y="2239583"/>
            <a:ext cx="17345087" cy="9858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5160" y="4512242"/>
            <a:ext cx="15810065" cy="8838208"/>
            <a:chOff x="1535160" y="4512242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535160" y="4512242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4060729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191" y="2363610"/>
            <a:ext cx="2807597" cy="4509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191" y="5306237"/>
            <a:ext cx="3906911" cy="4509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7668" y="2941626"/>
            <a:ext cx="558467" cy="1934565"/>
            <a:chOff x="6267668" y="2941626"/>
            <a:chExt cx="558467" cy="1934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7668" y="2941626"/>
              <a:ext cx="558467" cy="1934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7668" y="4876190"/>
            <a:ext cx="558467" cy="1934565"/>
            <a:chOff x="6267668" y="4876190"/>
            <a:chExt cx="558467" cy="19345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7668" y="4876190"/>
              <a:ext cx="558467" cy="1934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26135" y="4840476"/>
            <a:ext cx="6449103" cy="107143"/>
            <a:chOff x="6826135" y="4840476"/>
            <a:chExt cx="6449103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6135" y="4840476"/>
              <a:ext cx="6449103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9776" y="3155193"/>
            <a:ext cx="4889018" cy="2322956"/>
            <a:chOff x="7569776" y="3155193"/>
            <a:chExt cx="4889018" cy="23229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8168" y="2075709"/>
              <a:ext cx="9778036" cy="464591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9776" y="3155193"/>
              <a:ext cx="4889018" cy="232295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35487" y="2678781"/>
            <a:ext cx="4051549" cy="4571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4009" y="2753229"/>
            <a:ext cx="5558831" cy="1800030"/>
            <a:chOff x="844009" y="2753229"/>
            <a:chExt cx="5558831" cy="18000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906551" y="1883094"/>
              <a:ext cx="11117663" cy="360006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4009" y="2753229"/>
              <a:ext cx="5558831" cy="18000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89826" y="3568314"/>
            <a:ext cx="1157076" cy="1157076"/>
            <a:chOff x="5389826" y="3568314"/>
            <a:chExt cx="1157076" cy="11570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2961" y="3030618"/>
              <a:ext cx="2314151" cy="231415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89826" y="3568314"/>
              <a:ext cx="1157076" cy="11570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4009" y="5775207"/>
            <a:ext cx="5504139" cy="1268044"/>
            <a:chOff x="844009" y="5775207"/>
            <a:chExt cx="5504139" cy="12680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847077" y="5204334"/>
              <a:ext cx="11008277" cy="253608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4009" y="5775207"/>
              <a:ext cx="5504139" cy="12680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69469" y="6127691"/>
            <a:ext cx="972687" cy="972687"/>
            <a:chOff x="2469469" y="6127691"/>
            <a:chExt cx="972687" cy="9726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34093" y="5675680"/>
              <a:ext cx="1945374" cy="194537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69469" y="6127691"/>
              <a:ext cx="972687" cy="9726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86857" y="1539893"/>
            <a:ext cx="3920073" cy="7535008"/>
            <a:chOff x="13286857" y="1539893"/>
            <a:chExt cx="3920073" cy="75350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29212" y="-2089244"/>
              <a:ext cx="7840146" cy="1507001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86857" y="1539893"/>
              <a:ext cx="3920073" cy="753500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33525" y="1125363"/>
            <a:ext cx="4025320" cy="4571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5641874"/>
            <a:ext cx="3309014" cy="1776440"/>
            <a:chOff x="9142857" y="5641874"/>
            <a:chExt cx="3309014" cy="177644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98801" y="4816357"/>
              <a:ext cx="6618028" cy="355288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2857" y="5641874"/>
              <a:ext cx="3309014" cy="17764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56077" y="6497632"/>
            <a:ext cx="677257" cy="35714"/>
            <a:chOff x="8456077" y="6497632"/>
            <a:chExt cx="677257" cy="3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56077" y="6497632"/>
              <a:ext cx="677257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41271" y="5898781"/>
            <a:ext cx="1284373" cy="35714"/>
            <a:chOff x="7841271" y="5898781"/>
            <a:chExt cx="1284373" cy="3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7841271" y="5898781"/>
              <a:ext cx="1284373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568905" y="4309013"/>
            <a:ext cx="1915379" cy="833844"/>
            <a:chOff x="15568905" y="4309013"/>
            <a:chExt cx="1915379" cy="83384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69182" y="3921524"/>
              <a:ext cx="3830758" cy="1667687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568905" y="4309013"/>
              <a:ext cx="1915379" cy="833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436" y="2697888"/>
            <a:ext cx="15810065" cy="8838208"/>
            <a:chOff x="254436" y="2697888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54436" y="2697888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2758386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62032" y="2803106"/>
            <a:ext cx="11177533" cy="5365216"/>
            <a:chOff x="4162032" y="2803106"/>
            <a:chExt cx="11177533" cy="5365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40727" y="209562"/>
              <a:ext cx="22355066" cy="1073043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2032" y="2803106"/>
              <a:ext cx="11177533" cy="5365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2611" y="3915355"/>
            <a:ext cx="3849564" cy="1974135"/>
            <a:chOff x="1202611" y="3915355"/>
            <a:chExt cx="3849564" cy="19741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06134" y="3048447"/>
              <a:ext cx="7699127" cy="394827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611" y="3915355"/>
              <a:ext cx="3849564" cy="1974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29596" y="4750703"/>
            <a:ext cx="1929698" cy="430250"/>
            <a:chOff x="12029596" y="4750703"/>
            <a:chExt cx="1929698" cy="4302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29596" y="4750703"/>
              <a:ext cx="1929698" cy="430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9294" y="4167411"/>
            <a:ext cx="2760541" cy="1166584"/>
            <a:chOff x="13959294" y="4167411"/>
            <a:chExt cx="2760541" cy="11665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60061" y="3668036"/>
              <a:ext cx="5521083" cy="233316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59294" y="4167411"/>
              <a:ext cx="2760541" cy="116658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9168" y="3349255"/>
            <a:ext cx="423769" cy="5932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79140" y="4195194"/>
            <a:ext cx="467635" cy="5932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22068" y="3342155"/>
            <a:ext cx="1957120" cy="5657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81883" y="8377846"/>
            <a:ext cx="3833872" cy="415943"/>
            <a:chOff x="11581883" y="8377846"/>
            <a:chExt cx="3833872" cy="4159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93947" y="8335942"/>
              <a:ext cx="3399739" cy="56570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37555" y="8333518"/>
              <a:ext cx="467635" cy="59325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94599" y="1396487"/>
            <a:ext cx="11228557" cy="1184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436" y="2697888"/>
            <a:ext cx="15810065" cy="8838208"/>
            <a:chOff x="254436" y="2697888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54436" y="2697888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2758386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4599" y="1396487"/>
            <a:ext cx="11228557" cy="1512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066" y="2936440"/>
            <a:ext cx="14508869" cy="5971239"/>
            <a:chOff x="664066" y="2936440"/>
            <a:chExt cx="14508869" cy="597123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475812" y="8482608"/>
              <a:ext cx="3688693" cy="425071"/>
              <a:chOff x="11475812" y="8482608"/>
              <a:chExt cx="3688693" cy="4250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2697" y="8450230"/>
                <a:ext cx="3519529" cy="523796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31484" y="8438280"/>
                <a:ext cx="532597" cy="5515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01507" y="2936440"/>
              <a:ext cx="11162998" cy="5365216"/>
              <a:chOff x="4001507" y="2936440"/>
              <a:chExt cx="11162998" cy="536521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493984" y="342895"/>
                <a:ext cx="22325996" cy="10730432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01507" y="2936440"/>
                <a:ext cx="11162998" cy="53652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264489" y="6872505"/>
              <a:ext cx="963644" cy="21429"/>
              <a:chOff x="3264489" y="6872505"/>
              <a:chExt cx="963644" cy="2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64489" y="6872505"/>
                <a:ext cx="963644" cy="21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729849" y="6355520"/>
              <a:ext cx="1050636" cy="21429"/>
              <a:chOff x="2729849" y="6355520"/>
              <a:chExt cx="1050636" cy="214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2729849" y="6355520"/>
                <a:ext cx="1050636" cy="2142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782" y="5059049"/>
              <a:ext cx="3253368" cy="73703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3934" y="4633063"/>
              <a:ext cx="532597" cy="551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952" y="233221"/>
            <a:ext cx="17923810" cy="9819273"/>
            <a:chOff x="180952" y="233221"/>
            <a:chExt cx="17923810" cy="9819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52" y="233221"/>
              <a:ext cx="17923810" cy="9819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51776" y="1645868"/>
            <a:ext cx="7890885" cy="6786161"/>
            <a:chOff x="9051776" y="1645868"/>
            <a:chExt cx="7890885" cy="6786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1776" y="1645868"/>
              <a:ext cx="7890885" cy="67861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3610300" cy="60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2822733"/>
            <a:ext cx="7622243" cy="5856247"/>
            <a:chOff x="1219048" y="2822733"/>
            <a:chExt cx="7622243" cy="58562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990" y="2580676"/>
              <a:ext cx="3465230" cy="26791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4819" y="4153524"/>
              <a:ext cx="2502685" cy="452082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6076" y="4102219"/>
              <a:ext cx="1791494" cy="8628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1504" y="2746543"/>
            <a:ext cx="6171429" cy="5646857"/>
            <a:chOff x="9911504" y="2746543"/>
            <a:chExt cx="6171429" cy="56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1504" y="2746543"/>
              <a:ext cx="6171429" cy="5646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2933" y="7895759"/>
            <a:ext cx="7123810" cy="536269"/>
            <a:chOff x="9482933" y="7895759"/>
            <a:chExt cx="7123810" cy="5362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482933" y="7895759"/>
              <a:ext cx="7123810" cy="5362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23810" y="2889400"/>
            <a:ext cx="3452538" cy="2610600"/>
            <a:chOff x="11123810" y="2889400"/>
            <a:chExt cx="3452538" cy="26106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23810" y="2889400"/>
              <a:ext cx="3452538" cy="26106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37616" y="2913748"/>
            <a:ext cx="3424924" cy="2561905"/>
            <a:chOff x="11137616" y="2913748"/>
            <a:chExt cx="3424924" cy="2561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7616" y="2913748"/>
              <a:ext cx="3424924" cy="2561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23225" y="2430743"/>
            <a:ext cx="15810065" cy="8838208"/>
            <a:chOff x="5023225" y="2430743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023225" y="2430743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55723" y="1296881"/>
            <a:ext cx="6016916" cy="7648546"/>
            <a:chOff x="9055723" y="1296881"/>
            <a:chExt cx="6016916" cy="76485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719" y="-2427511"/>
              <a:ext cx="12033832" cy="1529709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5723" y="1296881"/>
              <a:ext cx="6016916" cy="76485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6199" y="1435994"/>
            <a:ext cx="6019048" cy="7643235"/>
            <a:chOff x="9046199" y="1435994"/>
            <a:chExt cx="6019048" cy="76432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6199" y="1435994"/>
              <a:ext cx="6019048" cy="7643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956" y="557754"/>
            <a:ext cx="4652234" cy="6057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37288" y="2360292"/>
            <a:ext cx="5301475" cy="741845"/>
            <a:chOff x="4537288" y="2360292"/>
            <a:chExt cx="5301475" cy="7418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7903" y="2063258"/>
              <a:ext cx="10602950" cy="148369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7288" y="2360292"/>
              <a:ext cx="5301475" cy="7418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49648" y="1833786"/>
            <a:ext cx="5490590" cy="456243"/>
            <a:chOff x="4349648" y="1833786"/>
            <a:chExt cx="5490590" cy="4562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49648" y="1833786"/>
              <a:ext cx="5490590" cy="456243"/>
              <a:chOff x="4349648" y="1833786"/>
              <a:chExt cx="5490590" cy="45624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49648" y="1833786"/>
                <a:ext cx="5490590" cy="456243"/>
                <a:chOff x="4349648" y="1833786"/>
                <a:chExt cx="5490590" cy="456243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4349648" y="1833786"/>
                  <a:ext cx="5474918" cy="456243"/>
                  <a:chOff x="4349648" y="1833786"/>
                  <a:chExt cx="5474918" cy="456243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657563" y="1663742"/>
                    <a:ext cx="10949837" cy="912486"/>
                  </a:xfrm>
                  <a:prstGeom prst="rect">
                    <a:avLst/>
                  </a:prstGeom>
                </p:spPr>
              </p:pic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4349648" y="1833786"/>
                    <a:ext cx="5474918" cy="4562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319216" y="1833786"/>
                  <a:ext cx="521021" cy="456243"/>
                  <a:chOff x="9319216" y="1833786"/>
                  <a:chExt cx="521021" cy="456243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319216" y="1833786"/>
                    <a:ext cx="521021" cy="45624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1" name="그룹 1011"/>
              <p:cNvGrpSpPr/>
              <p:nvPr/>
            </p:nvGrpSpPr>
            <p:grpSpPr>
              <a:xfrm>
                <a:off x="9417188" y="1899369"/>
                <a:ext cx="325077" cy="325077"/>
                <a:chOff x="9417188" y="1899369"/>
                <a:chExt cx="325077" cy="325077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417188" y="1899369"/>
                  <a:ext cx="325077" cy="3250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38644" y="1939657"/>
              <a:ext cx="2948807" cy="3134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49930" y="3191524"/>
            <a:ext cx="2699399" cy="2113706"/>
            <a:chOff x="7149930" y="3191524"/>
            <a:chExt cx="2699399" cy="21137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34115" y="2169759"/>
              <a:ext cx="5398798" cy="422741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49930" y="3191524"/>
              <a:ext cx="2699399" cy="21137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56604" y="3083706"/>
            <a:ext cx="3004885" cy="1826189"/>
            <a:chOff x="14356604" y="3083706"/>
            <a:chExt cx="3004885" cy="18261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23847" y="2199886"/>
              <a:ext cx="6009771" cy="365237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56604" y="3083706"/>
              <a:ext cx="3004885" cy="18261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58203" y="5402987"/>
            <a:ext cx="2405897" cy="2855626"/>
            <a:chOff x="7458203" y="5402987"/>
            <a:chExt cx="2405897" cy="285562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93823" y="4015112"/>
              <a:ext cx="4811795" cy="571125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58203" y="5402987"/>
              <a:ext cx="2405897" cy="28556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1336" y="5353429"/>
            <a:ext cx="4549319" cy="3405857"/>
            <a:chOff x="661336" y="5353429"/>
            <a:chExt cx="4549319" cy="34058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7672" y="5309101"/>
              <a:ext cx="2089388" cy="351483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7008" y="5309101"/>
              <a:ext cx="488130" cy="354622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0071" y="4102335"/>
            <a:ext cx="3926557" cy="104506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965793" y="1791967"/>
            <a:ext cx="399792" cy="55968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075836" y="2689394"/>
            <a:ext cx="441173" cy="55968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708600" y="4902753"/>
            <a:ext cx="449478" cy="55968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38903" y="7843439"/>
            <a:ext cx="451383" cy="55968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023131" y="2653455"/>
            <a:ext cx="443897" cy="55968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315231" y="7605601"/>
            <a:ext cx="448526" cy="55968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56604" y="5039810"/>
            <a:ext cx="3308073" cy="2556990"/>
            <a:chOff x="14356604" y="5039810"/>
            <a:chExt cx="3308073" cy="25569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660121" y="3802306"/>
              <a:ext cx="6616146" cy="5113979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356604" y="5039810"/>
              <a:ext cx="3308073" cy="2556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1352" y="2416943"/>
            <a:ext cx="15810065" cy="8838208"/>
            <a:chOff x="3901352" y="2416943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901352" y="2416943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4321138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71564" y="529816"/>
            <a:ext cx="4792176" cy="1185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7305" y="1429886"/>
            <a:ext cx="15107456" cy="7820938"/>
            <a:chOff x="1797305" y="1429886"/>
            <a:chExt cx="15107456" cy="782093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97305" y="1812729"/>
              <a:ext cx="8496122" cy="7429082"/>
              <a:chOff x="1797305" y="1812729"/>
              <a:chExt cx="8496122" cy="742908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620085" y="-1874993"/>
                <a:ext cx="16992243" cy="14858164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97305" y="1812729"/>
                <a:ext cx="8496122" cy="742908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37722" y="6409174"/>
              <a:ext cx="1049968" cy="289289"/>
              <a:chOff x="8237722" y="6409174"/>
              <a:chExt cx="1049968" cy="2892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37722" y="6409174"/>
                <a:ext cx="1049968" cy="2892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744833" y="3081305"/>
              <a:ext cx="5113579" cy="6160505"/>
              <a:chOff x="8744833" y="3081305"/>
              <a:chExt cx="5113579" cy="61605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71490" y="19513"/>
                <a:ext cx="10227159" cy="1232101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44833" y="3081305"/>
                <a:ext cx="5113579" cy="616050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31143" y="4445007"/>
              <a:ext cx="2171270" cy="52379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4244344" y="4666010"/>
              <a:ext cx="933464" cy="21428"/>
              <a:chOff x="14244344" y="4666010"/>
              <a:chExt cx="933464" cy="2142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44344" y="4666010"/>
                <a:ext cx="933464" cy="2142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289417" y="4109592"/>
              <a:ext cx="1137990" cy="1137975"/>
              <a:chOff x="13289417" y="4109592"/>
              <a:chExt cx="1137990" cy="113797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77192" y="3547451"/>
                <a:ext cx="2275981" cy="227594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289417" y="4109592"/>
                <a:ext cx="1137990" cy="113797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92382" y="2620365"/>
              <a:ext cx="2151661" cy="39147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0468" y="1395601"/>
              <a:ext cx="2145899" cy="428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10803" y="2199550"/>
            <a:ext cx="15810065" cy="8838208"/>
            <a:chOff x="4410803" y="2199550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410803" y="2199550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4321138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4670" y="5085089"/>
            <a:ext cx="4615986" cy="3350554"/>
            <a:chOff x="594670" y="5085089"/>
            <a:chExt cx="4615986" cy="33505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196" y="6197256"/>
              <a:ext cx="4004616" cy="236414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008" y="6197256"/>
              <a:ext cx="485092" cy="23641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071" y="4990490"/>
              <a:ext cx="2903148" cy="1092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66023" y="1309524"/>
            <a:ext cx="10268119" cy="7145166"/>
            <a:chOff x="5766023" y="1309524"/>
            <a:chExt cx="10268119" cy="71451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505" y="-2144449"/>
              <a:ext cx="20536237" cy="1429033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6023" y="1309524"/>
              <a:ext cx="10268119" cy="71451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34724" y="4144790"/>
            <a:ext cx="407508" cy="5704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06152" y="5404367"/>
            <a:ext cx="449689" cy="5704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68590" y="7121621"/>
            <a:ext cx="460099" cy="5704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81036" y="8673739"/>
            <a:ext cx="5241930" cy="4777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12852" y="6136250"/>
            <a:ext cx="933974" cy="21429"/>
            <a:chOff x="5512852" y="6136250"/>
            <a:chExt cx="933974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12852" y="6136250"/>
              <a:ext cx="933974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70732" y="6001491"/>
            <a:ext cx="299529" cy="21429"/>
            <a:chOff x="5370732" y="6001491"/>
            <a:chExt cx="299529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370732" y="6001491"/>
              <a:ext cx="299529" cy="2142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14706" y="8650154"/>
            <a:ext cx="460099" cy="5704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38150" y="3226060"/>
            <a:ext cx="4282443" cy="2664952"/>
            <a:chOff x="13038150" y="3226060"/>
            <a:chExt cx="4282443" cy="26649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96928" y="2016582"/>
              <a:ext cx="8564886" cy="532990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38150" y="3226060"/>
              <a:ext cx="4282443" cy="266495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522962" y="5564278"/>
            <a:ext cx="458156" cy="5704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342906" y="6957975"/>
            <a:ext cx="2006541" cy="713972"/>
            <a:chOff x="14342906" y="6957975"/>
            <a:chExt cx="2006541" cy="7139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23176" y="6641726"/>
              <a:ext cx="4013082" cy="142794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342906" y="6957975"/>
              <a:ext cx="2006541" cy="713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76973" y="4817004"/>
            <a:ext cx="15810065" cy="8838208"/>
            <a:chOff x="-2576973" y="4817004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576973" y="4817004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4060729" cy="60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19048" y="0"/>
            <a:ext cx="4266667" cy="10285714"/>
            <a:chOff x="14019048" y="0"/>
            <a:chExt cx="426666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9048" y="0"/>
              <a:ext cx="4266667" cy="10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24449" y="1500552"/>
            <a:ext cx="3495205" cy="10926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5537" y="1668463"/>
            <a:ext cx="5292689" cy="7567645"/>
            <a:chOff x="1345537" y="1668463"/>
            <a:chExt cx="5292689" cy="75676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52512" y="1668463"/>
              <a:ext cx="5280012" cy="7529486"/>
              <a:chOff x="1352512" y="1668463"/>
              <a:chExt cx="5280012" cy="75294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408673" y="-2109016"/>
                <a:ext cx="10560024" cy="1505897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2512" y="1668463"/>
                <a:ext cx="5280012" cy="75294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05208" y="2808792"/>
              <a:ext cx="7567645" cy="5286987"/>
              <a:chOff x="205208" y="2808792"/>
              <a:chExt cx="7567645" cy="52869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205208" y="2808792"/>
                <a:ext cx="7567645" cy="528698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964001" y="2912299"/>
            <a:ext cx="5733333" cy="6304762"/>
            <a:chOff x="5964001" y="2912299"/>
            <a:chExt cx="5733333" cy="63047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964001" y="2912299"/>
              <a:ext cx="5729348" cy="6295774"/>
              <a:chOff x="5964001" y="2912299"/>
              <a:chExt cx="5729348" cy="629577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67836" y="-249408"/>
                <a:ext cx="11458697" cy="12591547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64001" y="2912299"/>
                <a:ext cx="5729348" cy="62957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63249" y="3263357"/>
              <a:ext cx="394974" cy="388173"/>
              <a:chOff x="9663249" y="3263357"/>
              <a:chExt cx="394974" cy="38817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63249" y="3263357"/>
                <a:ext cx="394974" cy="38817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342738" y="3388489"/>
            <a:ext cx="631537" cy="317803"/>
            <a:chOff x="5342738" y="3388489"/>
            <a:chExt cx="631537" cy="31780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342738" y="3670578"/>
              <a:ext cx="631537" cy="35714"/>
              <a:chOff x="5342738" y="3670578"/>
              <a:chExt cx="631537" cy="35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342738" y="3670578"/>
                <a:ext cx="631537" cy="357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216742" y="3514486"/>
              <a:ext cx="287707" cy="35714"/>
              <a:chOff x="5216742" y="3514486"/>
              <a:chExt cx="287707" cy="357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5216742" y="3514486"/>
                <a:ext cx="287707" cy="3571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911077" y="3137127"/>
            <a:ext cx="929202" cy="314854"/>
            <a:chOff x="4911077" y="3137127"/>
            <a:chExt cx="929202" cy="31485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911077" y="3137127"/>
              <a:ext cx="929202" cy="314854"/>
              <a:chOff x="4911077" y="3137127"/>
              <a:chExt cx="929202" cy="31485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472165" y="3005389"/>
                <a:ext cx="1858404" cy="629708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911077" y="3137127"/>
                <a:ext cx="929202" cy="314854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92774" y="3196025"/>
              <a:ext cx="739537" cy="2303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381566" y="9143874"/>
            <a:ext cx="631537" cy="317803"/>
            <a:chOff x="11381566" y="9143874"/>
            <a:chExt cx="631537" cy="31780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381566" y="9425962"/>
              <a:ext cx="631537" cy="35714"/>
              <a:chOff x="11381566" y="9425962"/>
              <a:chExt cx="631537" cy="3571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381566" y="9425962"/>
                <a:ext cx="631537" cy="3571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255570" y="9269870"/>
              <a:ext cx="287707" cy="35714"/>
              <a:chOff x="11255570" y="9269870"/>
              <a:chExt cx="287707" cy="35714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11255570" y="9269870"/>
                <a:ext cx="287707" cy="3571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795535" y="9423527"/>
            <a:ext cx="631537" cy="35714"/>
            <a:chOff x="11795535" y="9423527"/>
            <a:chExt cx="631537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95535" y="9423527"/>
              <a:ext cx="631537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69209" y="9071283"/>
            <a:ext cx="680011" cy="35714"/>
            <a:chOff x="12069209" y="9071283"/>
            <a:chExt cx="680011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2069209" y="9071283"/>
              <a:ext cx="680011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716382" y="2912299"/>
            <a:ext cx="4445079" cy="5847619"/>
            <a:chOff x="8716382" y="2912299"/>
            <a:chExt cx="4445079" cy="584761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1826" y="-22233"/>
              <a:ext cx="8890158" cy="1169523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16382" y="2912299"/>
              <a:ext cx="4445079" cy="58476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49594" y="8845632"/>
            <a:ext cx="1190597" cy="314854"/>
            <a:chOff x="10649594" y="8845632"/>
            <a:chExt cx="1190597" cy="31485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649594" y="8845632"/>
              <a:ext cx="1190597" cy="314854"/>
              <a:chOff x="10649594" y="8845632"/>
              <a:chExt cx="1190597" cy="31485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996030" y="8717893"/>
                <a:ext cx="2381195" cy="629708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649594" y="8845632"/>
                <a:ext cx="1190597" cy="314854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31292" y="8904525"/>
              <a:ext cx="1109042" cy="23031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4900" y="1628715"/>
            <a:ext cx="407508" cy="57048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13659" y="2488735"/>
            <a:ext cx="449689" cy="57048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709754" y="2469135"/>
            <a:ext cx="458156" cy="57048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723810" y="3128343"/>
            <a:ext cx="3561905" cy="4730150"/>
            <a:chOff x="14723810" y="3128343"/>
            <a:chExt cx="3561905" cy="473015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72726" y="3077259"/>
              <a:ext cx="607019" cy="3972353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320345" y="3077259"/>
              <a:ext cx="2350829" cy="404744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685715" y="3635191"/>
            <a:ext cx="2797406" cy="112377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685715" y="7046591"/>
            <a:ext cx="2887425" cy="158387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685715" y="5366572"/>
            <a:ext cx="2675625" cy="88886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013103" y="6418605"/>
            <a:ext cx="930421" cy="930421"/>
            <a:chOff x="12013103" y="6418605"/>
            <a:chExt cx="930421" cy="93042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14880" y="5925122"/>
              <a:ext cx="1860841" cy="1860841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013103" y="6418605"/>
              <a:ext cx="930421" cy="930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7825" y="723753"/>
            <a:ext cx="15810065" cy="8838208"/>
            <a:chOff x="1237825" y="723753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37825" y="723753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3800319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58129" y="1278726"/>
            <a:ext cx="5502713" cy="7970111"/>
            <a:chOff x="5858129" y="1278726"/>
            <a:chExt cx="5502713" cy="7970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8129" y="1278726"/>
              <a:ext cx="5502713" cy="79701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2425" y="1278726"/>
            <a:ext cx="5520214" cy="7991545"/>
            <a:chOff x="5842425" y="1278726"/>
            <a:chExt cx="5520214" cy="7991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2425" y="1278726"/>
              <a:ext cx="5520214" cy="7991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6940" y="2561608"/>
            <a:ext cx="5704936" cy="1329447"/>
            <a:chOff x="1306940" y="2561608"/>
            <a:chExt cx="5704936" cy="13294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88696" y="1955736"/>
              <a:ext cx="11409871" cy="265889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6940" y="2561608"/>
              <a:ext cx="5704936" cy="1329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42080" y="1751127"/>
            <a:ext cx="2714976" cy="658101"/>
            <a:chOff x="4342080" y="1751127"/>
            <a:chExt cx="2714976" cy="6581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42080" y="1751127"/>
              <a:ext cx="2714976" cy="658101"/>
              <a:chOff x="4342080" y="1751127"/>
              <a:chExt cx="2714976" cy="65810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12725" y="1451209"/>
                <a:ext cx="5429952" cy="131620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342080" y="1751127"/>
                <a:ext cx="2714976" cy="65810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07335" y="1842587"/>
              <a:ext cx="2419212" cy="5868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97753" y="1301065"/>
            <a:ext cx="423769" cy="59325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1662" y="2082864"/>
            <a:ext cx="467635" cy="5932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07295" y="3646728"/>
            <a:ext cx="5152276" cy="4476190"/>
            <a:chOff x="8907295" y="3646728"/>
            <a:chExt cx="5152276" cy="44761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07295" y="3646728"/>
              <a:ext cx="5152276" cy="4429229"/>
              <a:chOff x="8907295" y="3646728"/>
              <a:chExt cx="5152276" cy="442922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027953" y="1652404"/>
                <a:ext cx="10304552" cy="8858458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907295" y="3646728"/>
                <a:ext cx="5152276" cy="44292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07295" y="3646728"/>
              <a:ext cx="5102560" cy="4474214"/>
              <a:chOff x="8907295" y="3646728"/>
              <a:chExt cx="5102560" cy="44742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907295" y="3646728"/>
                <a:ext cx="5102560" cy="447421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407242" y="1777714"/>
            <a:ext cx="2551280" cy="3577179"/>
            <a:chOff x="11407242" y="1777714"/>
            <a:chExt cx="2551280" cy="35771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50310" y="297889"/>
              <a:ext cx="5102560" cy="715435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07242" y="1777714"/>
              <a:ext cx="2551280" cy="357717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47475" y="1868485"/>
            <a:ext cx="476435" cy="59325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61866" y="4536507"/>
            <a:ext cx="478464" cy="59325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281762" y="1771132"/>
            <a:ext cx="675385" cy="675385"/>
            <a:chOff x="13281762" y="1771132"/>
            <a:chExt cx="675385" cy="6753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81762" y="1771132"/>
              <a:ext cx="675385" cy="6753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25994" y="4451114"/>
            <a:ext cx="675385" cy="675385"/>
            <a:chOff x="13425994" y="4451114"/>
            <a:chExt cx="675385" cy="67538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25994" y="4451114"/>
              <a:ext cx="675385" cy="6753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35655" y="5484928"/>
            <a:ext cx="3979172" cy="3290634"/>
            <a:chOff x="12635655" y="5484928"/>
            <a:chExt cx="3979172" cy="32906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11653" y="4110416"/>
              <a:ext cx="7958344" cy="658126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635655" y="5484928"/>
              <a:ext cx="3979172" cy="329063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684815" y="5461091"/>
            <a:ext cx="470521" cy="59325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82106" y="5555128"/>
            <a:ext cx="4143158" cy="3418847"/>
            <a:chOff x="882106" y="5555128"/>
            <a:chExt cx="4143158" cy="341884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882106" y="6544809"/>
              <a:ext cx="4143158" cy="2429166"/>
              <a:chOff x="882106" y="6544809"/>
              <a:chExt cx="4143158" cy="242916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29396" y="6500482"/>
                <a:ext cx="2716788" cy="2569540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37778" y="6500482"/>
                <a:ext cx="488130" cy="2569540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7507" y="5460530"/>
              <a:ext cx="2832986" cy="1045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436" y="2697888"/>
            <a:ext cx="15810065" cy="8838208"/>
            <a:chOff x="254436" y="2697888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54436" y="2697888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3800319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1299" y="1564975"/>
            <a:ext cx="4723810" cy="7580952"/>
            <a:chOff x="1091299" y="1564975"/>
            <a:chExt cx="4723810" cy="75809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1299" y="1564975"/>
              <a:ext cx="4720359" cy="6462451"/>
              <a:chOff x="1091299" y="1564975"/>
              <a:chExt cx="4720359" cy="64624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1299" y="1564975"/>
                <a:ext cx="4720359" cy="646245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91299" y="1564975"/>
              <a:ext cx="4720359" cy="7575301"/>
              <a:chOff x="1091299" y="1564975"/>
              <a:chExt cx="4720359" cy="75753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1299" y="1564975"/>
                <a:ext cx="4720359" cy="757530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283334" y="1414286"/>
            <a:ext cx="5104762" cy="7571429"/>
            <a:chOff x="12283334" y="1414286"/>
            <a:chExt cx="5104762" cy="75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283334" y="1414286"/>
              <a:ext cx="5065135" cy="6944867"/>
              <a:chOff x="12283334" y="1414286"/>
              <a:chExt cx="5065135" cy="69448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83334" y="1414286"/>
                <a:ext cx="5065135" cy="694486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283334" y="1414286"/>
              <a:ext cx="5098981" cy="7570353"/>
              <a:chOff x="12283334" y="1414286"/>
              <a:chExt cx="5098981" cy="75703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83334" y="1414286"/>
                <a:ext cx="5098981" cy="757035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862733" y="3445699"/>
            <a:ext cx="5969283" cy="1504487"/>
            <a:chOff x="6862733" y="3445699"/>
            <a:chExt cx="5969283" cy="15044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862733" y="3445699"/>
              <a:ext cx="5969283" cy="15044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41872" y="4746552"/>
            <a:ext cx="3028062" cy="2108259"/>
            <a:chOff x="11541872" y="4746552"/>
            <a:chExt cx="3028062" cy="21082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1077" y="3934429"/>
              <a:ext cx="6056124" cy="421651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41872" y="4746552"/>
              <a:ext cx="3028062" cy="210825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19250" y="5766738"/>
            <a:ext cx="5420120" cy="11975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85274" y="2102518"/>
            <a:ext cx="5154918" cy="2686362"/>
            <a:chOff x="4285274" y="2102518"/>
            <a:chExt cx="5154918" cy="268636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9588" y="833660"/>
              <a:ext cx="10309836" cy="537272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85274" y="2102518"/>
              <a:ext cx="5154918" cy="26863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62107" y="1555852"/>
            <a:ext cx="5610596" cy="5552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09416" y="5064681"/>
            <a:ext cx="6018833" cy="6022105"/>
            <a:chOff x="-3009416" y="5064681"/>
            <a:chExt cx="6018833" cy="60221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260000">
              <a:off x="-3009416" y="5064681"/>
              <a:ext cx="6018833" cy="60221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1880" y="-4371284"/>
            <a:ext cx="8737816" cy="8742567"/>
            <a:chOff x="13381880" y="-4371284"/>
            <a:chExt cx="8737816" cy="87425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81880" y="-4371284"/>
              <a:ext cx="8737816" cy="8742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7229" y="1683839"/>
            <a:ext cx="3917748" cy="7375179"/>
            <a:chOff x="987229" y="1683839"/>
            <a:chExt cx="3917748" cy="73751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28786" y="2074770"/>
              <a:ext cx="3868234" cy="6939230"/>
              <a:chOff x="1028786" y="2074770"/>
              <a:chExt cx="3868234" cy="693923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142071" y="-1419728"/>
                <a:ext cx="7736467" cy="13878459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8786" y="2074770"/>
                <a:ext cx="3868234" cy="693923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06277" y="2020021"/>
              <a:ext cx="3883240" cy="7038997"/>
              <a:chOff x="1006277" y="2020021"/>
              <a:chExt cx="3883240" cy="703899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6277" y="2020021"/>
                <a:ext cx="3883240" cy="703899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945" y="1649554"/>
              <a:ext cx="1033035" cy="4314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956" y="557754"/>
            <a:ext cx="3362986" cy="6057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23810" y="-362564"/>
            <a:ext cx="604175" cy="10854490"/>
            <a:chOff x="5523810" y="-362564"/>
            <a:chExt cx="604175" cy="108544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523810" y="3262336"/>
              <a:ext cx="604175" cy="4124596"/>
              <a:chOff x="5523810" y="3262336"/>
              <a:chExt cx="604175" cy="412459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508240" y="3185096"/>
                <a:ext cx="741376" cy="3884442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5523810" y="6906279"/>
                <a:ext cx="604175" cy="480653"/>
                <a:chOff x="5523810" y="6906279"/>
                <a:chExt cx="604175" cy="48065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523810" y="6906279"/>
                  <a:ext cx="604175" cy="4806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4418095" y="9051985"/>
              <a:ext cx="2851231" cy="28588"/>
              <a:chOff x="4418095" y="9051985"/>
              <a:chExt cx="2851231" cy="2858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4418095" y="9051985"/>
                <a:ext cx="2851231" cy="2858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050768" y="1408501"/>
              <a:ext cx="3570719" cy="28588"/>
              <a:chOff x="4050768" y="1408501"/>
              <a:chExt cx="3570719" cy="285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4050768" y="1408501"/>
                <a:ext cx="3570719" cy="28588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70284" y="1235981"/>
            <a:ext cx="1219481" cy="4814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27685" y="8194990"/>
            <a:ext cx="9712272" cy="854505"/>
            <a:chOff x="7027685" y="8194990"/>
            <a:chExt cx="9712272" cy="85450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027685" y="8194990"/>
              <a:ext cx="9712272" cy="854505"/>
              <a:chOff x="7027685" y="8194990"/>
              <a:chExt cx="9712272" cy="85450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027685" y="8194990"/>
                <a:ext cx="9712272" cy="85450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59274" y="8350813"/>
              <a:ext cx="3862539" cy="619048"/>
              <a:chOff x="7459274" y="8350813"/>
              <a:chExt cx="3862539" cy="61904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459274" y="8483914"/>
                <a:ext cx="304535" cy="307315"/>
                <a:chOff x="7459274" y="8483914"/>
                <a:chExt cx="304535" cy="307315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459274" y="8483914"/>
                  <a:ext cx="304535" cy="30731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7853376" y="8350813"/>
                <a:ext cx="3468436" cy="619048"/>
                <a:chOff x="7853376" y="8350813"/>
                <a:chExt cx="3468436" cy="619048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8783318" y="8350813"/>
                  <a:ext cx="2538495" cy="619048"/>
                  <a:chOff x="8783318" y="8350813"/>
                  <a:chExt cx="2538495" cy="619048"/>
                </a:xfrm>
              </p:grpSpPr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10702765" y="8350813"/>
                    <a:ext cx="618728" cy="618728"/>
                    <a:chOff x="10702765" y="8350813"/>
                    <a:chExt cx="618728" cy="618728"/>
                  </a:xfrm>
                </p:grpSpPr>
                <p:pic>
                  <p:nvPicPr>
                    <p:cNvPr id="45" name="Object 44"/>
                    <p:cNvPicPr>
                      <a:picLocks noChangeAspect="1"/>
                    </p:cNvPicPr>
                    <p:nvPr/>
                  </p:nvPicPr>
                  <p:blipFill>
                    <a:blip r:embed="rId16" cstate="print"/>
                    <a:stretch>
                      <a:fillRect/>
                    </a:stretch>
                  </p:blipFill>
                  <p:spPr>
                    <a:xfrm>
                      <a:off x="10702765" y="8350813"/>
                      <a:ext cx="618728" cy="61872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9682464" y="8457074"/>
                    <a:ext cx="355027" cy="382010"/>
                    <a:chOff x="9682464" y="8457074"/>
                    <a:chExt cx="355027" cy="382010"/>
                  </a:xfrm>
                </p:grpSpPr>
                <p:pic>
                  <p:nvPicPr>
                    <p:cNvPr id="48" name="Object 47"/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>
                      <a:off x="9682464" y="8457074"/>
                      <a:ext cx="355027" cy="38201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9" name="그룹 1019"/>
                  <p:cNvGrpSpPr/>
                  <p:nvPr/>
                </p:nvGrpSpPr>
                <p:grpSpPr>
                  <a:xfrm>
                    <a:off x="10129733" y="8426129"/>
                    <a:ext cx="470222" cy="470222"/>
                    <a:chOff x="10129733" y="8426129"/>
                    <a:chExt cx="470222" cy="470222"/>
                  </a:xfrm>
                </p:grpSpPr>
                <p:pic>
                  <p:nvPicPr>
                    <p:cNvPr id="51" name="Object 50"/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>
                      <a:off x="10129733" y="8426129"/>
                      <a:ext cx="470222" cy="47022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8783318" y="8451527"/>
                    <a:ext cx="373896" cy="373896"/>
                    <a:chOff x="8783318" y="8451527"/>
                    <a:chExt cx="373896" cy="373896"/>
                  </a:xfrm>
                </p:grpSpPr>
                <p:pic>
                  <p:nvPicPr>
                    <p:cNvPr id="54" name="Object 53"/>
                    <p:cNvPicPr>
                      <a:picLocks noChangeAspect="1"/>
                    </p:cNvPicPr>
                    <p:nvPr/>
                  </p:nvPicPr>
                  <p:blipFill>
                    <a:blip r:embed="rId19" cstate="print"/>
                    <a:stretch>
                      <a:fillRect/>
                    </a:stretch>
                  </p:blipFill>
                  <p:spPr>
                    <a:xfrm>
                      <a:off x="8783318" y="8451527"/>
                      <a:ext cx="373896" cy="37389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9252279" y="8470129"/>
                    <a:ext cx="336885" cy="336885"/>
                    <a:chOff x="9252279" y="8470129"/>
                    <a:chExt cx="336885" cy="336885"/>
                  </a:xfrm>
                </p:grpSpPr>
                <p:pic>
                  <p:nvPicPr>
                    <p:cNvPr id="57" name="Object 56"/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>
                      <a:off x="9252279" y="8470129"/>
                      <a:ext cx="336885" cy="33688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7853376" y="8464354"/>
                  <a:ext cx="406743" cy="322931"/>
                  <a:chOff x="7853376" y="8464354"/>
                  <a:chExt cx="406743" cy="322931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7853376" y="8464354"/>
                    <a:ext cx="406743" cy="32293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8308469" y="8446518"/>
                  <a:ext cx="443978" cy="382106"/>
                  <a:chOff x="8308469" y="8446518"/>
                  <a:chExt cx="443978" cy="382106"/>
                </a:xfrm>
              </p:grpSpPr>
              <p:pic>
                <p:nvPicPr>
                  <p:cNvPr id="64" name="Object 63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8308469" y="8446518"/>
                    <a:ext cx="443978" cy="38210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4" name="그룹 1024"/>
            <p:cNvGrpSpPr/>
            <p:nvPr/>
          </p:nvGrpSpPr>
          <p:grpSpPr>
            <a:xfrm>
              <a:off x="13540293" y="8306703"/>
              <a:ext cx="2828449" cy="600654"/>
              <a:chOff x="13540293" y="8306703"/>
              <a:chExt cx="2828449" cy="600654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3540293" y="8336337"/>
                <a:ext cx="276362" cy="524125"/>
                <a:chOff x="13540293" y="8336337"/>
                <a:chExt cx="276362" cy="524125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3540293" y="8336337"/>
                  <a:ext cx="276362" cy="52412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5440199" y="8416195"/>
                <a:ext cx="437543" cy="444267"/>
                <a:chOff x="15440199" y="8416195"/>
                <a:chExt cx="437543" cy="444267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5440199" y="8416195"/>
                  <a:ext cx="437543" cy="444267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5930646" y="8416195"/>
                <a:ext cx="435026" cy="452625"/>
                <a:chOff x="15930646" y="8416195"/>
                <a:chExt cx="435026" cy="452625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5930646" y="8416195"/>
                  <a:ext cx="435026" cy="45262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4939539" y="8393859"/>
                <a:ext cx="463618" cy="467850"/>
                <a:chOff x="14939539" y="8393859"/>
                <a:chExt cx="463618" cy="467850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4939539" y="8393859"/>
                  <a:ext cx="463618" cy="467850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4404370" y="8306703"/>
                <a:ext cx="333333" cy="600654"/>
                <a:chOff x="14404370" y="8306703"/>
                <a:chExt cx="333333" cy="600654"/>
              </a:xfrm>
            </p:grpSpPr>
            <p:grpSp>
              <p:nvGrpSpPr>
                <p:cNvPr id="1030" name="그룹 1030"/>
                <p:cNvGrpSpPr/>
                <p:nvPr/>
              </p:nvGrpSpPr>
              <p:grpSpPr>
                <a:xfrm>
                  <a:off x="14404370" y="8306703"/>
                  <a:ext cx="332768" cy="536244"/>
                  <a:chOff x="14404370" y="8306703"/>
                  <a:chExt cx="332768" cy="536244"/>
                </a:xfrm>
              </p:grpSpPr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14404370" y="8306703"/>
                    <a:ext cx="332768" cy="53624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4408552" y="8785142"/>
                  <a:ext cx="340846" cy="155008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3957414" y="8306703"/>
                <a:ext cx="352381" cy="597994"/>
                <a:chOff x="13957414" y="8306703"/>
                <a:chExt cx="352381" cy="597994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13957414" y="8506900"/>
                  <a:ext cx="350555" cy="343407"/>
                  <a:chOff x="13957414" y="8506900"/>
                  <a:chExt cx="350555" cy="343407"/>
                </a:xfrm>
              </p:grpSpPr>
              <p:pic>
                <p:nvPicPr>
                  <p:cNvPr id="89" name="Object 88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13957414" y="8506900"/>
                    <a:ext cx="350555" cy="34340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3952588" y="8765318"/>
                  <a:ext cx="361497" cy="176773"/>
                </a:xfrm>
                <a:prstGeom prst="rect">
                  <a:avLst/>
                </a:prstGeom>
              </p:spPr>
            </p:pic>
            <p:grpSp>
              <p:nvGrpSpPr>
                <p:cNvPr id="1033" name="그룹 1033"/>
                <p:cNvGrpSpPr/>
                <p:nvPr/>
              </p:nvGrpSpPr>
              <p:grpSpPr>
                <a:xfrm>
                  <a:off x="14020317" y="8306703"/>
                  <a:ext cx="196420" cy="196420"/>
                  <a:chOff x="14020317" y="8306703"/>
                  <a:chExt cx="196420" cy="196420"/>
                </a:xfrm>
              </p:grpSpPr>
              <p:pic>
                <p:nvPicPr>
                  <p:cNvPr id="93" name="Object 92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>
                    <a:off x="14020317" y="8306703"/>
                    <a:ext cx="196420" cy="19642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34" name="그룹 1034"/>
            <p:cNvGrpSpPr/>
            <p:nvPr/>
          </p:nvGrpSpPr>
          <p:grpSpPr>
            <a:xfrm>
              <a:off x="12313386" y="8260658"/>
              <a:ext cx="742215" cy="742215"/>
              <a:chOff x="12313386" y="8260658"/>
              <a:chExt cx="742215" cy="742215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313386" y="8260658"/>
                <a:ext cx="742215" cy="742215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1330511" y="8582805"/>
              <a:ext cx="481728" cy="55840"/>
              <a:chOff x="11330511" y="8582805"/>
              <a:chExt cx="481728" cy="5584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11330511" y="8582805"/>
                <a:ext cx="481728" cy="55840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3003799" y="8592329"/>
              <a:ext cx="481728" cy="55840"/>
              <a:chOff x="13003799" y="8592329"/>
              <a:chExt cx="481728" cy="55840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13003799" y="8592329"/>
                <a:ext cx="481728" cy="5584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1817155" y="8413283"/>
              <a:ext cx="402053" cy="395931"/>
              <a:chOff x="11817155" y="8413283"/>
              <a:chExt cx="402053" cy="395931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817155" y="8413283"/>
                <a:ext cx="402053" cy="395931"/>
              </a:xfrm>
              <a:prstGeom prst="rect">
                <a:avLst/>
              </a:prstGeom>
            </p:spPr>
          </p:pic>
        </p:grpSp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079808" y="7575932"/>
            <a:ext cx="3798119" cy="571281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3343785" y="5152381"/>
            <a:ext cx="4131910" cy="2149856"/>
            <a:chOff x="13343785" y="5152381"/>
            <a:chExt cx="4131910" cy="2149856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348423" y="5362347"/>
              <a:ext cx="1709330" cy="1939890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15499981" y="5362347"/>
              <a:ext cx="378831" cy="343099"/>
              <a:chOff x="15499981" y="5362347"/>
              <a:chExt cx="378831" cy="343099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5499981" y="5362347"/>
                <a:ext cx="378831" cy="343099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936964" y="5123346"/>
              <a:ext cx="1053759" cy="562016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314750" y="5890798"/>
              <a:ext cx="964101" cy="353263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904562" y="5223423"/>
              <a:ext cx="1046259" cy="302250"/>
            </a:xfrm>
            <a:prstGeom prst="rect">
              <a:avLst/>
            </a:prstGeom>
          </p:spPr>
        </p:pic>
        <p:grpSp>
          <p:nvGrpSpPr>
            <p:cNvPr id="1040" name="그룹 1040"/>
            <p:cNvGrpSpPr/>
            <p:nvPr/>
          </p:nvGrpSpPr>
          <p:grpSpPr>
            <a:xfrm>
              <a:off x="13795296" y="6216766"/>
              <a:ext cx="722234" cy="231053"/>
              <a:chOff x="13795296" y="6216766"/>
              <a:chExt cx="722234" cy="231053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3795296" y="6216766"/>
                <a:ext cx="722234" cy="231053"/>
              </a:xfrm>
              <a:prstGeom prst="rect">
                <a:avLst/>
              </a:prstGeom>
            </p:spPr>
          </p:pic>
        </p:grpSp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084830" y="1645744"/>
            <a:ext cx="9340644" cy="1215844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7122924" y="3188581"/>
            <a:ext cx="5801571" cy="753940"/>
            <a:chOff x="7122924" y="3188581"/>
            <a:chExt cx="5801571" cy="753940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79808" y="3145465"/>
              <a:ext cx="1284557" cy="481490"/>
            </a:xfrm>
            <a:prstGeom prst="rect">
              <a:avLst/>
            </a:prstGeom>
          </p:spPr>
        </p:pic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84830" y="3555230"/>
              <a:ext cx="5601272" cy="501577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622381" y="3198105"/>
            <a:ext cx="3117576" cy="734893"/>
            <a:chOff x="13622381" y="3198105"/>
            <a:chExt cx="3117576" cy="734893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579311" y="3154989"/>
              <a:ext cx="904395" cy="481490"/>
            </a:xfrm>
            <a:prstGeom prst="rect">
              <a:avLst/>
            </a:prstGeom>
          </p:spPr>
        </p:pic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584287" y="3545706"/>
              <a:ext cx="3032263" cy="501577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079808" y="4505723"/>
            <a:ext cx="7763138" cy="542538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7141971" y="5371429"/>
            <a:ext cx="4366257" cy="1477660"/>
            <a:chOff x="7141971" y="5371429"/>
            <a:chExt cx="4366257" cy="1477660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7141971" y="6446357"/>
              <a:ext cx="1382060" cy="402732"/>
              <a:chOff x="7141971" y="6446357"/>
              <a:chExt cx="1382060" cy="40273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7141974" y="6446357"/>
                <a:ext cx="1382057" cy="402732"/>
                <a:chOff x="7141974" y="6446357"/>
                <a:chExt cx="1382057" cy="402732"/>
              </a:xfrm>
            </p:grpSpPr>
            <p:pic>
              <p:nvPicPr>
                <p:cNvPr id="136" name="Object 135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7141974" y="6446357"/>
                  <a:ext cx="1382057" cy="402732"/>
                </a:xfrm>
                <a:prstGeom prst="rect">
                  <a:avLst/>
                </a:prstGeom>
              </p:spPr>
            </p:pic>
          </p:grpSp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7112267" y="6487624"/>
                <a:ext cx="1186502" cy="344207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7903653" y="5897970"/>
              <a:ext cx="1382062" cy="402732"/>
              <a:chOff x="7903653" y="5897970"/>
              <a:chExt cx="1382062" cy="402732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7903657" y="5897970"/>
                <a:ext cx="1382057" cy="402732"/>
                <a:chOff x="7903657" y="5897970"/>
                <a:chExt cx="1382057" cy="402732"/>
              </a:xfrm>
            </p:grpSpPr>
            <p:pic>
              <p:nvPicPr>
                <p:cNvPr id="142" name="Object 141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>
                  <a:off x="7903657" y="5897970"/>
                  <a:ext cx="1382057" cy="402732"/>
                </a:xfrm>
                <a:prstGeom prst="rect">
                  <a:avLst/>
                </a:prstGeom>
              </p:spPr>
            </p:pic>
          </p:grpSp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7873948" y="5939239"/>
                <a:ext cx="1176978" cy="344207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9418393" y="5897970"/>
              <a:ext cx="1382062" cy="402732"/>
              <a:chOff x="9418393" y="5897970"/>
              <a:chExt cx="1382062" cy="402732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9418397" y="5897970"/>
                <a:ext cx="1382057" cy="402732"/>
                <a:chOff x="9418397" y="5897970"/>
                <a:chExt cx="1382057" cy="402732"/>
              </a:xfrm>
            </p:grpSpPr>
            <p:pic>
              <p:nvPicPr>
                <p:cNvPr id="148" name="Object 147"/>
                <p:cNvPicPr>
                  <a:picLocks noChangeAspect="1"/>
                </p:cNvPicPr>
                <p:nvPr/>
              </p:nvPicPr>
              <p:blipFill>
                <a:blip r:embed="rId53" cstate="print"/>
                <a:stretch>
                  <a:fillRect/>
                </a:stretch>
              </p:blipFill>
              <p:spPr>
                <a:xfrm>
                  <a:off x="9418397" y="5897970"/>
                  <a:ext cx="1382057" cy="402732"/>
                </a:xfrm>
                <a:prstGeom prst="rect">
                  <a:avLst/>
                </a:prstGeom>
              </p:spPr>
            </p:pic>
          </p:grpSp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9388688" y="5939237"/>
                <a:ext cx="1104226" cy="344207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8604208" y="5371429"/>
              <a:ext cx="1382060" cy="402732"/>
              <a:chOff x="8604208" y="5371429"/>
              <a:chExt cx="1382060" cy="402732"/>
            </a:xfrm>
          </p:grpSpPr>
          <p:grpSp>
            <p:nvGrpSpPr>
              <p:cNvPr id="1051" name="그룹 1051"/>
              <p:cNvGrpSpPr/>
              <p:nvPr/>
            </p:nvGrpSpPr>
            <p:grpSpPr>
              <a:xfrm>
                <a:off x="8604211" y="5371429"/>
                <a:ext cx="1382057" cy="402732"/>
                <a:chOff x="8604211" y="5371429"/>
                <a:chExt cx="1382057" cy="402732"/>
              </a:xfrm>
            </p:grpSpPr>
            <p:pic>
              <p:nvPicPr>
                <p:cNvPr id="154" name="Object 153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8604211" y="5371429"/>
                  <a:ext cx="1382057" cy="402732"/>
                </a:xfrm>
                <a:prstGeom prst="rect">
                  <a:avLst/>
                </a:prstGeom>
              </p:spPr>
            </p:pic>
          </p:grpSp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8574504" y="5412696"/>
                <a:ext cx="1187531" cy="344207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8642305" y="6446357"/>
              <a:ext cx="1382057" cy="402732"/>
              <a:chOff x="8642305" y="6446357"/>
              <a:chExt cx="1382057" cy="402732"/>
            </a:xfrm>
          </p:grpSpPr>
          <p:grpSp>
            <p:nvGrpSpPr>
              <p:cNvPr id="1053" name="그룹 1053"/>
              <p:cNvGrpSpPr/>
              <p:nvPr/>
            </p:nvGrpSpPr>
            <p:grpSpPr>
              <a:xfrm>
                <a:off x="8642305" y="6446357"/>
                <a:ext cx="1382057" cy="402732"/>
                <a:chOff x="8642305" y="6446357"/>
                <a:chExt cx="1382057" cy="402732"/>
              </a:xfrm>
            </p:grpSpPr>
            <p:pic>
              <p:nvPicPr>
                <p:cNvPr id="160" name="Object 159"/>
                <p:cNvPicPr>
                  <a:picLocks noChangeAspect="1"/>
                </p:cNvPicPr>
                <p:nvPr/>
              </p:nvPicPr>
              <p:blipFill>
                <a:blip r:embed="rId57" cstate="print"/>
                <a:stretch>
                  <a:fillRect/>
                </a:stretch>
              </p:blipFill>
              <p:spPr>
                <a:xfrm>
                  <a:off x="8642305" y="6446357"/>
                  <a:ext cx="1382057" cy="402732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8612600" y="6487628"/>
                <a:ext cx="1087959" cy="373769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0126169" y="6427309"/>
              <a:ext cx="1382060" cy="402732"/>
              <a:chOff x="10126169" y="6427309"/>
              <a:chExt cx="1382060" cy="402732"/>
            </a:xfrm>
          </p:grpSpPr>
          <p:grpSp>
            <p:nvGrpSpPr>
              <p:cNvPr id="1055" name="그룹 1055"/>
              <p:cNvGrpSpPr/>
              <p:nvPr/>
            </p:nvGrpSpPr>
            <p:grpSpPr>
              <a:xfrm>
                <a:off x="10126171" y="6427309"/>
                <a:ext cx="1382057" cy="402732"/>
                <a:chOff x="10126171" y="6427309"/>
                <a:chExt cx="1382057" cy="402732"/>
              </a:xfrm>
            </p:grpSpPr>
            <p:pic>
              <p:nvPicPr>
                <p:cNvPr id="166" name="Object 165"/>
                <p:cNvPicPr>
                  <a:picLocks noChangeAspect="1"/>
                </p:cNvPicPr>
                <p:nvPr/>
              </p:nvPicPr>
              <p:blipFill>
                <a:blip r:embed="rId59" cstate="print"/>
                <a:stretch>
                  <a:fillRect/>
                </a:stretch>
              </p:blipFill>
              <p:spPr>
                <a:xfrm>
                  <a:off x="10126171" y="6427309"/>
                  <a:ext cx="1382057" cy="402732"/>
                </a:xfrm>
                <a:prstGeom prst="rect">
                  <a:avLst/>
                </a:prstGeom>
              </p:spPr>
            </p:pic>
          </p:grpSp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0096465" y="6468576"/>
                <a:ext cx="1124436" cy="3737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952" y="233221"/>
            <a:ext cx="17923810" cy="9819273"/>
            <a:chOff x="180952" y="233221"/>
            <a:chExt cx="17923810" cy="9819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52" y="233221"/>
              <a:ext cx="17923810" cy="98192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956" y="557754"/>
            <a:ext cx="3349891" cy="6057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962" y="2971066"/>
            <a:ext cx="3421306" cy="32254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1791" y="4543915"/>
            <a:ext cx="3582417" cy="36437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087" y="4540229"/>
            <a:ext cx="2508523" cy="862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6024" y="599151"/>
            <a:ext cx="7890885" cy="6786161"/>
            <a:chOff x="8046024" y="599151"/>
            <a:chExt cx="7890885" cy="67861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60000">
              <a:off x="8046024" y="599151"/>
              <a:ext cx="7890885" cy="6786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7509" y="2987328"/>
            <a:ext cx="4034914" cy="3490201"/>
            <a:chOff x="9707509" y="2987328"/>
            <a:chExt cx="4034914" cy="34902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7509" y="2987328"/>
              <a:ext cx="4034914" cy="34902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0519" y="3923358"/>
            <a:ext cx="6171429" cy="4626792"/>
            <a:chOff x="10580519" y="3923358"/>
            <a:chExt cx="6171429" cy="46267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60000">
              <a:off x="10580519" y="3923358"/>
              <a:ext cx="6171429" cy="4626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86043" y="3081166"/>
            <a:ext cx="15810065" cy="8838208"/>
            <a:chOff x="-4586043" y="3081166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4586043" y="3081166"/>
              <a:ext cx="15810065" cy="88382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4652234" cy="60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1546" y="1824447"/>
            <a:ext cx="9511778" cy="7565512"/>
            <a:chOff x="3121546" y="1824447"/>
            <a:chExt cx="9511778" cy="75655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13064" y="-1832721"/>
              <a:ext cx="19023556" cy="151310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1546" y="1824447"/>
              <a:ext cx="9511778" cy="75655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4670" y="1824447"/>
            <a:ext cx="2407540" cy="12330932"/>
            <a:chOff x="594670" y="1824447"/>
            <a:chExt cx="2407540" cy="123309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70506" y="-4301054"/>
              <a:ext cx="4815080" cy="2466186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670" y="1824447"/>
              <a:ext cx="2407540" cy="123309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78190" y="6429105"/>
            <a:ext cx="4730227" cy="2186839"/>
            <a:chOff x="13178190" y="6429105"/>
            <a:chExt cx="4730227" cy="21868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3863" y="6384777"/>
              <a:ext cx="4176797" cy="233273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27006" y="6384777"/>
              <a:ext cx="488121" cy="236414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83592" y="5349439"/>
            <a:ext cx="4956424" cy="11856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98468" y="1638732"/>
            <a:ext cx="5802608" cy="1322920"/>
            <a:chOff x="7898468" y="1638732"/>
            <a:chExt cx="5802608" cy="13229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60785" y="1043155"/>
              <a:ext cx="11605217" cy="264584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8468" y="1638732"/>
              <a:ext cx="5802608" cy="132292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89174" y="1596121"/>
            <a:ext cx="458156" cy="5704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23775" y="1191133"/>
            <a:ext cx="1695238" cy="1742837"/>
            <a:chOff x="6023775" y="1191133"/>
            <a:chExt cx="1695238" cy="17428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23775" y="1610161"/>
              <a:ext cx="1688979" cy="1322920"/>
              <a:chOff x="6023775" y="1610161"/>
              <a:chExt cx="1688979" cy="13229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242907" y="1014583"/>
                <a:ext cx="3377958" cy="2645840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023775" y="1610161"/>
                <a:ext cx="1688979" cy="132292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87839" y="1148506"/>
              <a:ext cx="449689" cy="5704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51541" y="1181610"/>
            <a:ext cx="1809524" cy="1723790"/>
            <a:chOff x="4051541" y="1181610"/>
            <a:chExt cx="1809524" cy="17237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051541" y="1581590"/>
              <a:ext cx="1808027" cy="1322920"/>
              <a:chOff x="4051541" y="1581590"/>
              <a:chExt cx="1808027" cy="132292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211149" y="986012"/>
                <a:ext cx="3616054" cy="2645840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051541" y="1581590"/>
                <a:ext cx="1808027" cy="132292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21706" y="1138982"/>
              <a:ext cx="407508" cy="5704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65114" y="3067847"/>
            <a:ext cx="7471449" cy="3056495"/>
            <a:chOff x="6265114" y="3067847"/>
            <a:chExt cx="7471449" cy="30564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29390" y="1751203"/>
              <a:ext cx="14942898" cy="611299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65114" y="3067847"/>
              <a:ext cx="7471449" cy="305649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798706" y="3033306"/>
            <a:ext cx="460099" cy="57048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8203" y="2438309"/>
            <a:ext cx="15810065" cy="8838208"/>
            <a:chOff x="4338203" y="2438309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338203" y="2438309"/>
              <a:ext cx="15810065" cy="883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956" y="557754"/>
            <a:ext cx="4652234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2765" y="1408554"/>
            <a:ext cx="17652948" cy="7638095"/>
            <a:chOff x="632765" y="1408554"/>
            <a:chExt cx="17652948" cy="76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64097" y="2269278"/>
              <a:ext cx="11802635" cy="5908694"/>
              <a:chOff x="2264097" y="2269278"/>
              <a:chExt cx="11802635" cy="590869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542501" y="-586984"/>
                <a:ext cx="23605270" cy="11817388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64097" y="2269278"/>
                <a:ext cx="11802635" cy="59086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2765" y="1408554"/>
              <a:ext cx="11118605" cy="7630143"/>
              <a:chOff x="632765" y="1408554"/>
              <a:chExt cx="11118605" cy="763014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804222" y="-2279856"/>
                <a:ext cx="22237211" cy="15260286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2765" y="1408554"/>
                <a:ext cx="11118605" cy="7630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28951" y="3328585"/>
              <a:ext cx="1419719" cy="436906"/>
              <a:chOff x="12128951" y="3328585"/>
              <a:chExt cx="1419719" cy="43690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65784" y="3158484"/>
                <a:ext cx="2839437" cy="87381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28951" y="3328585"/>
                <a:ext cx="1419719" cy="43690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751370" y="3588282"/>
              <a:ext cx="491865" cy="406114"/>
              <a:chOff x="11751370" y="3588282"/>
              <a:chExt cx="491865" cy="4061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751370" y="3588282"/>
                <a:ext cx="491865" cy="40611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23144" y="3345620"/>
              <a:ext cx="3579129" cy="167205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548666" y="3516376"/>
              <a:ext cx="1841815" cy="85714"/>
              <a:chOff x="13548666" y="3516376"/>
              <a:chExt cx="1841815" cy="85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548666" y="3516376"/>
                <a:ext cx="1841815" cy="8571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8255" y="2128785"/>
            <a:ext cx="15810065" cy="8838208"/>
            <a:chOff x="8298255" y="2128785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98255" y="2128785"/>
              <a:ext cx="15810065" cy="883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956" y="557754"/>
            <a:ext cx="4652234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14346" y="1442082"/>
            <a:ext cx="13403624" cy="7611074"/>
            <a:chOff x="4014346" y="1442082"/>
            <a:chExt cx="13403624" cy="76110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14346" y="1548394"/>
              <a:ext cx="12847478" cy="7498080"/>
              <a:chOff x="4014346" y="1548394"/>
              <a:chExt cx="12847478" cy="749808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289194" y="-2076177"/>
                <a:ext cx="25694956" cy="14996161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14346" y="1548394"/>
                <a:ext cx="12847478" cy="74980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104062" y="1442082"/>
              <a:ext cx="3313908" cy="3313908"/>
              <a:chOff x="14104062" y="1442082"/>
              <a:chExt cx="3313908" cy="331390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500232" y="-159861"/>
                <a:ext cx="6627816" cy="6627816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04062" y="1442082"/>
                <a:ext cx="3313908" cy="331390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5291" y="6231215"/>
            <a:ext cx="1844359" cy="17731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5104" y="6231215"/>
            <a:ext cx="485092" cy="17731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8166" y="5024449"/>
            <a:ext cx="2511824" cy="10926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704762" cy="10279998"/>
            <a:chOff x="0" y="0"/>
            <a:chExt cx="10704762" cy="102799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704762" cy="102799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4193" y="1495408"/>
            <a:ext cx="7669216" cy="4513946"/>
            <a:chOff x="604193" y="1495408"/>
            <a:chExt cx="7669216" cy="4513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65090" y="-486813"/>
              <a:ext cx="15338431" cy="902789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193" y="1495408"/>
              <a:ext cx="7669216" cy="4513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956" y="557754"/>
            <a:ext cx="5243738" cy="6057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79585" y="4584445"/>
            <a:ext cx="7417750" cy="4680868"/>
            <a:chOff x="2679585" y="4584445"/>
            <a:chExt cx="7417750" cy="46808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81968" y="2148608"/>
              <a:ext cx="14835500" cy="936173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9585" y="4584445"/>
              <a:ext cx="7417750" cy="46808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28573" y="1543029"/>
            <a:ext cx="5866754" cy="9535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07049" y="2970287"/>
            <a:ext cx="6112024" cy="33523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81333" y="4444114"/>
            <a:ext cx="5490168" cy="654629"/>
            <a:chOff x="11881333" y="4444114"/>
            <a:chExt cx="5490168" cy="6546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591073" y="4500133"/>
              <a:ext cx="1780429" cy="505681"/>
              <a:chOff x="15591073" y="4500133"/>
              <a:chExt cx="1780429" cy="50568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591073" y="4500133"/>
                <a:ext cx="1780426" cy="505681"/>
                <a:chOff x="15591073" y="4500133"/>
                <a:chExt cx="1780426" cy="50568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5591073" y="4500133"/>
                  <a:ext cx="1780426" cy="50568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591073" y="4507567"/>
                <a:ext cx="1780429" cy="484653"/>
                <a:chOff x="15591073" y="4507567"/>
                <a:chExt cx="1780429" cy="484653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15591075" y="4507567"/>
                  <a:ext cx="1780426" cy="484653"/>
                  <a:chOff x="15591075" y="4507567"/>
                  <a:chExt cx="1780426" cy="48465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5591075" y="4507567"/>
                    <a:ext cx="1780426" cy="48465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541812" y="4464528"/>
                  <a:ext cx="1556710" cy="61986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4438889" y="4717206"/>
              <a:ext cx="1129881" cy="83636"/>
              <a:chOff x="14438889" y="4717206"/>
              <a:chExt cx="1129881" cy="8363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438889" y="4717206"/>
                <a:ext cx="1129881" cy="8363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28778" y="4444114"/>
              <a:ext cx="654629" cy="654629"/>
              <a:chOff x="14228778" y="4444114"/>
              <a:chExt cx="654629" cy="65462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4228778" y="4444114"/>
                <a:ext cx="654629" cy="654629"/>
                <a:chOff x="14228778" y="4444114"/>
                <a:chExt cx="654629" cy="65462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944192" y="4159528"/>
                  <a:ext cx="1309258" cy="1309258"/>
                </a:xfrm>
                <a:prstGeom prst="rect">
                  <a:avLst/>
                </a:prstGeom>
              </p:spPr>
            </p:pic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228778" y="4444114"/>
                  <a:ext cx="654629" cy="654629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4328929" y="4549130"/>
                <a:ext cx="454328" cy="454328"/>
                <a:chOff x="14328929" y="4549130"/>
                <a:chExt cx="454328" cy="454328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14328929" y="4549130"/>
                  <a:ext cx="454328" cy="454328"/>
                  <a:chOff x="14328929" y="4549130"/>
                  <a:chExt cx="454328" cy="454328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4328929" y="4549130"/>
                    <a:ext cx="454328" cy="45432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14485947" y="4723031"/>
                  <a:ext cx="140291" cy="211914"/>
                  <a:chOff x="14485947" y="4723031"/>
                  <a:chExt cx="140291" cy="211914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4485947" y="4723031"/>
                    <a:ext cx="140291" cy="21191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6" name="그룹 1016"/>
            <p:cNvGrpSpPr/>
            <p:nvPr/>
          </p:nvGrpSpPr>
          <p:grpSpPr>
            <a:xfrm>
              <a:off x="13074446" y="4715801"/>
              <a:ext cx="1129881" cy="83636"/>
              <a:chOff x="13074446" y="4715801"/>
              <a:chExt cx="1129881" cy="8363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074446" y="4715801"/>
                <a:ext cx="1129881" cy="8363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881333" y="4500133"/>
              <a:ext cx="1780426" cy="505681"/>
              <a:chOff x="11881333" y="4500133"/>
              <a:chExt cx="1780426" cy="50568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1881333" y="4500133"/>
                <a:ext cx="1780426" cy="505681"/>
                <a:chOff x="11881333" y="4500133"/>
                <a:chExt cx="1780426" cy="505681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1881333" y="4500133"/>
                  <a:ext cx="1780426" cy="50568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1881333" y="4507567"/>
                <a:ext cx="1780426" cy="484653"/>
                <a:chOff x="11881333" y="4507567"/>
                <a:chExt cx="1780426" cy="484653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881333" y="4507567"/>
                  <a:ext cx="1780426" cy="484653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832072" y="4470705"/>
                <a:ext cx="1719844" cy="567816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346340" y="6452672"/>
            <a:ext cx="2873610" cy="772984"/>
            <a:chOff x="12346340" y="6452672"/>
            <a:chExt cx="2873610" cy="77298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73387" y="5981105"/>
              <a:ext cx="5747220" cy="1545969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46340" y="6452672"/>
              <a:ext cx="2873610" cy="7729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360245" y="6452672"/>
            <a:ext cx="902939" cy="1526572"/>
            <a:chOff x="15360245" y="6452672"/>
            <a:chExt cx="902939" cy="1526572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5360245" y="6452672"/>
              <a:ext cx="902939" cy="1526572"/>
              <a:chOff x="15360245" y="6452672"/>
              <a:chExt cx="902939" cy="1526572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360245" y="6452672"/>
                <a:ext cx="902939" cy="1526572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518382" y="6506115"/>
              <a:ext cx="598891" cy="14679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571423" y="8317607"/>
            <a:ext cx="2257761" cy="21429"/>
            <a:chOff x="13571423" y="8317607"/>
            <a:chExt cx="2257761" cy="214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71423" y="8317607"/>
              <a:ext cx="2257761" cy="214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954638" y="7677195"/>
            <a:ext cx="1259395" cy="21429"/>
            <a:chOff x="12954638" y="7677195"/>
            <a:chExt cx="1259395" cy="2142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2954638" y="7677195"/>
              <a:ext cx="1259395" cy="2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652877" y="8155965"/>
            <a:ext cx="339103" cy="21429"/>
            <a:chOff x="15652877" y="8155965"/>
            <a:chExt cx="339103" cy="214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5652877" y="8155965"/>
              <a:ext cx="339103" cy="21429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60385" y="6151160"/>
            <a:ext cx="1069073" cy="39577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987658" y="4089839"/>
            <a:ext cx="2195558" cy="39577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8255" y="2128785"/>
            <a:ext cx="15810065" cy="8838208"/>
            <a:chOff x="8298255" y="2128785"/>
            <a:chExt cx="15810065" cy="88382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298255" y="2128785"/>
              <a:ext cx="15810065" cy="88382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956" y="557754"/>
            <a:ext cx="5243738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54478" y="2295390"/>
            <a:ext cx="12771429" cy="6461464"/>
            <a:chOff x="3054478" y="2295390"/>
            <a:chExt cx="12771429" cy="6461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54478" y="2295390"/>
              <a:ext cx="12762234" cy="5919194"/>
              <a:chOff x="3054478" y="2295390"/>
              <a:chExt cx="12762234" cy="59191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085355" y="-278071"/>
                <a:ext cx="25524468" cy="1183838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54478" y="2295390"/>
                <a:ext cx="12762234" cy="591919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1615" y="8318088"/>
              <a:ext cx="3166017" cy="5361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4954" y="1419221"/>
            <a:ext cx="7869916" cy="881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952" y="233221"/>
            <a:ext cx="17923810" cy="9819273"/>
            <a:chOff x="180952" y="233221"/>
            <a:chExt cx="17923810" cy="9819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52" y="233221"/>
              <a:ext cx="17923810" cy="98192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956" y="557754"/>
            <a:ext cx="301879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019" y="3213124"/>
            <a:ext cx="6163505" cy="6505744"/>
            <a:chOff x="1046019" y="3213124"/>
            <a:chExt cx="6163505" cy="65057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962" y="2971066"/>
              <a:ext cx="3460163" cy="26791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791" y="4543914"/>
              <a:ext cx="3296799" cy="438522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610" y="4540229"/>
              <a:ext cx="2305418" cy="862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32062" y="29642"/>
            <a:ext cx="9715293" cy="9108646"/>
            <a:chOff x="7632062" y="29642"/>
            <a:chExt cx="9715293" cy="91086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451705" y="1034916"/>
              <a:ext cx="7890885" cy="6786161"/>
              <a:chOff x="8451705" y="1034916"/>
              <a:chExt cx="7890885" cy="67861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20000">
                <a:off x="8451705" y="1034916"/>
                <a:ext cx="7890885" cy="67861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376739" y="2391872"/>
              <a:ext cx="6171429" cy="5893714"/>
              <a:chOff x="10376739" y="2391872"/>
              <a:chExt cx="6171429" cy="5893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140000">
                <a:off x="10376739" y="2391872"/>
                <a:ext cx="6171429" cy="5893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923605" y="4337203"/>
              <a:ext cx="3581763" cy="464286"/>
              <a:chOff x="12923605" y="4337203"/>
              <a:chExt cx="3581763" cy="4642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8220000">
                <a:off x="12923605" y="4337203"/>
                <a:ext cx="3581763" cy="4642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2724" y="2221445"/>
            <a:ext cx="12740266" cy="7122117"/>
            <a:chOff x="2772724" y="2221445"/>
            <a:chExt cx="12740266" cy="71221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772724" y="2221445"/>
              <a:ext cx="12740266" cy="71221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3683357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9054" y="2378695"/>
            <a:ext cx="16228578" cy="5961295"/>
            <a:chOff x="1029054" y="2378695"/>
            <a:chExt cx="16228578" cy="59612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29054" y="2961905"/>
              <a:ext cx="16228578" cy="4704762"/>
              <a:chOff x="1029054" y="2961905"/>
              <a:chExt cx="16228578" cy="470476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9054" y="2961905"/>
                <a:ext cx="9313288" cy="4698314"/>
                <a:chOff x="1029054" y="2961905"/>
                <a:chExt cx="9313288" cy="46983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3552273" y="690740"/>
                  <a:ext cx="18626575" cy="939662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29054" y="2961905"/>
                  <a:ext cx="9313288" cy="469831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229061" y="2972148"/>
                <a:ext cx="9027599" cy="4677828"/>
                <a:chOff x="8229061" y="2972148"/>
                <a:chExt cx="9027599" cy="467782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348268" y="781509"/>
                  <a:ext cx="18055197" cy="9355656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229061" y="2972148"/>
                  <a:ext cx="9027599" cy="4677828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202" y="2336792"/>
              <a:ext cx="5811110" cy="5552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7868" y="7910477"/>
              <a:ext cx="5946977" cy="5552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1115" y="6063492"/>
            <a:ext cx="2942941" cy="488889"/>
            <a:chOff x="1521115" y="6063492"/>
            <a:chExt cx="2942941" cy="4888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1115" y="6063492"/>
              <a:ext cx="2942941" cy="4888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49728" y="6647619"/>
            <a:ext cx="2659289" cy="486940"/>
            <a:chOff x="3049728" y="6647619"/>
            <a:chExt cx="2659289" cy="4869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625" y="6432212"/>
              <a:ext cx="5318579" cy="97388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9728" y="6647619"/>
              <a:ext cx="2659289" cy="4869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1115" y="6163492"/>
            <a:ext cx="2971512" cy="310746"/>
            <a:chOff x="1521115" y="6163492"/>
            <a:chExt cx="2971512" cy="3107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1115" y="6163492"/>
              <a:ext cx="2971512" cy="310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6085" y="6365079"/>
            <a:ext cx="2761058" cy="579733"/>
            <a:chOff x="5696085" y="6365079"/>
            <a:chExt cx="2761058" cy="5797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6085" y="6365079"/>
              <a:ext cx="2761058" cy="579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6391" y="6166356"/>
            <a:ext cx="12740266" cy="7122117"/>
            <a:chOff x="7836391" y="6166356"/>
            <a:chExt cx="12740266" cy="71221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836391" y="6166356"/>
              <a:ext cx="12740266" cy="71221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3018795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5989" y="2228248"/>
            <a:ext cx="2008798" cy="6069424"/>
            <a:chOff x="925989" y="2228248"/>
            <a:chExt cx="2008798" cy="60694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6208" y="-773118"/>
              <a:ext cx="4017597" cy="121388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989" y="2228248"/>
              <a:ext cx="2008798" cy="6069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0534" y="5899913"/>
            <a:ext cx="3864579" cy="2397759"/>
            <a:chOff x="3170534" y="5899913"/>
            <a:chExt cx="3864579" cy="2397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682" y="4740836"/>
              <a:ext cx="7729157" cy="479551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0534" y="5899913"/>
              <a:ext cx="3864579" cy="2397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0534" y="2228248"/>
            <a:ext cx="3864579" cy="3479337"/>
            <a:chOff x="3170534" y="2228248"/>
            <a:chExt cx="3864579" cy="34793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4020" y="546337"/>
              <a:ext cx="7729157" cy="695867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0534" y="2228248"/>
              <a:ext cx="3864579" cy="34793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8053" y="2228248"/>
            <a:ext cx="5474365" cy="6015245"/>
            <a:chOff x="7208053" y="2228248"/>
            <a:chExt cx="5474365" cy="60152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8628" y="-688500"/>
              <a:ext cx="10948730" cy="1203049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08053" y="2228248"/>
              <a:ext cx="5474365" cy="6015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95052" y="1912838"/>
            <a:ext cx="4489648" cy="3134409"/>
            <a:chOff x="12895052" y="1912838"/>
            <a:chExt cx="4489648" cy="31344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0475" y="397665"/>
              <a:ext cx="8979295" cy="626881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5052" y="1912838"/>
              <a:ext cx="4489648" cy="313440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91426" y="1011907"/>
            <a:ext cx="10701811" cy="10579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95052" y="5266343"/>
            <a:ext cx="4485714" cy="3561905"/>
            <a:chOff x="12895052" y="5266343"/>
            <a:chExt cx="4485714" cy="356190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895052" y="5266343"/>
              <a:ext cx="4485714" cy="3561905"/>
              <a:chOff x="12895052" y="5266343"/>
              <a:chExt cx="4485714" cy="35619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895052" y="5266343"/>
                <a:ext cx="4483748" cy="3553770"/>
                <a:chOff x="12895052" y="5266343"/>
                <a:chExt cx="4483748" cy="355377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710147" y="3548451"/>
                  <a:ext cx="8967496" cy="7107540"/>
                </a:xfrm>
                <a:prstGeom prst="rect">
                  <a:avLst/>
                </a:prstGeom>
              </p:spPr>
            </p:pic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2895052" y="5266343"/>
                  <a:ext cx="4483748" cy="3553770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258517" y="6058508"/>
                <a:ext cx="1251838" cy="792441"/>
                <a:chOff x="14258517" y="6058508"/>
                <a:chExt cx="1251838" cy="79244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14258517" y="6058508"/>
                  <a:ext cx="1251838" cy="792441"/>
                  <a:chOff x="14258517" y="6058508"/>
                  <a:chExt cx="1251838" cy="792441"/>
                </a:xfrm>
              </p:grpSpPr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3542719" y="5725221"/>
                    <a:ext cx="2503676" cy="1584883"/>
                  </a:xfrm>
                  <a:prstGeom prst="rect">
                    <a:avLst/>
                  </a:prstGeom>
                </p:spPr>
              </p:pic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4258517" y="6058508"/>
                    <a:ext cx="1251838" cy="7924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14353060" y="6156667"/>
                  <a:ext cx="932799" cy="593298"/>
                  <a:chOff x="14353060" y="6156667"/>
                  <a:chExt cx="932799" cy="593298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4327499" y="6140615"/>
                    <a:ext cx="506551" cy="185228"/>
                  </a:xfrm>
                  <a:prstGeom prst="rect">
                    <a:avLst/>
                  </a:prstGeom>
                </p:spPr>
              </p:pic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4327484" y="6363023"/>
                    <a:ext cx="511085" cy="185285"/>
                  </a:xfrm>
                  <a:prstGeom prst="rect">
                    <a:avLst/>
                  </a:prstGeom>
                </p:spPr>
              </p:pic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4327484" y="6585431"/>
                    <a:ext cx="417399" cy="18522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4" name="그룹 1014"/>
            <p:cNvGrpSpPr/>
            <p:nvPr/>
          </p:nvGrpSpPr>
          <p:grpSpPr>
            <a:xfrm>
              <a:off x="15335989" y="6179318"/>
              <a:ext cx="83252" cy="71557"/>
              <a:chOff x="15335989" y="6179318"/>
              <a:chExt cx="83252" cy="7155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335989" y="6179318"/>
                <a:ext cx="83252" cy="715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36391" y="6166356"/>
            <a:ext cx="12740266" cy="7122117"/>
            <a:chOff x="7836391" y="6166356"/>
            <a:chExt cx="12740266" cy="71221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836391" y="6166356"/>
              <a:ext cx="12740266" cy="71221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670" y="9709557"/>
            <a:ext cx="17199491" cy="35714"/>
            <a:chOff x="594670" y="9709557"/>
            <a:chExt cx="17199491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70" y="9709557"/>
              <a:ext cx="17199491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956" y="557754"/>
            <a:ext cx="3018795" cy="605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27" y="9822858"/>
            <a:ext cx="953817" cy="2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5989" y="2228248"/>
            <a:ext cx="2008798" cy="6069424"/>
            <a:chOff x="925989" y="2228248"/>
            <a:chExt cx="2008798" cy="60694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6208" y="-773118"/>
              <a:ext cx="4017597" cy="121388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989" y="2228248"/>
              <a:ext cx="2008798" cy="6069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0534" y="5899913"/>
            <a:ext cx="3864579" cy="2397759"/>
            <a:chOff x="3170534" y="5899913"/>
            <a:chExt cx="3864579" cy="2397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682" y="4740836"/>
              <a:ext cx="7729157" cy="479551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0534" y="5899913"/>
              <a:ext cx="3864579" cy="2397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0534" y="2228248"/>
            <a:ext cx="3864579" cy="3479337"/>
            <a:chOff x="3170534" y="2228248"/>
            <a:chExt cx="3864579" cy="34793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4020" y="546337"/>
              <a:ext cx="7729157" cy="695867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0534" y="2228248"/>
              <a:ext cx="3864579" cy="34793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8053" y="2228248"/>
            <a:ext cx="5474365" cy="6015245"/>
            <a:chOff x="7208053" y="2228248"/>
            <a:chExt cx="5474365" cy="60152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8628" y="-688500"/>
              <a:ext cx="10948730" cy="1203049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08053" y="2228248"/>
              <a:ext cx="5474365" cy="6015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95052" y="1912838"/>
            <a:ext cx="4489648" cy="3134409"/>
            <a:chOff x="12895052" y="1912838"/>
            <a:chExt cx="4489648" cy="31344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0475" y="397665"/>
              <a:ext cx="8979295" cy="626881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5052" y="1912838"/>
              <a:ext cx="4489648" cy="31344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95052" y="5266343"/>
            <a:ext cx="4485714" cy="3561905"/>
            <a:chOff x="12895052" y="5266343"/>
            <a:chExt cx="4485714" cy="356190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895052" y="5266343"/>
              <a:ext cx="4485714" cy="3561905"/>
              <a:chOff x="12895052" y="5266343"/>
              <a:chExt cx="4485714" cy="35619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895052" y="5266343"/>
                <a:ext cx="4483748" cy="3553770"/>
                <a:chOff x="12895052" y="5266343"/>
                <a:chExt cx="4483748" cy="355377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710147" y="3548451"/>
                  <a:ext cx="8967496" cy="7107540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895052" y="5266343"/>
                  <a:ext cx="4483748" cy="3553770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258517" y="6058508"/>
                <a:ext cx="1251838" cy="792441"/>
                <a:chOff x="14258517" y="6058508"/>
                <a:chExt cx="1251838" cy="79244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14258517" y="6058508"/>
                  <a:ext cx="1251838" cy="792441"/>
                  <a:chOff x="14258517" y="6058508"/>
                  <a:chExt cx="1251838" cy="792441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3542719" y="5725221"/>
                    <a:ext cx="2503676" cy="1584883"/>
                  </a:xfrm>
                  <a:prstGeom prst="rect">
                    <a:avLst/>
                  </a:prstGeom>
                </p:spPr>
              </p:pic>
              <p:pic>
                <p:nvPicPr>
                  <p:cNvPr id="39" name="Object 38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4258517" y="6058508"/>
                    <a:ext cx="1251838" cy="7924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14353060" y="6156667"/>
                  <a:ext cx="932799" cy="593298"/>
                  <a:chOff x="14353060" y="6156667"/>
                  <a:chExt cx="932799" cy="593298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4327499" y="6140615"/>
                    <a:ext cx="506551" cy="185237"/>
                  </a:xfrm>
                  <a:prstGeom prst="rect">
                    <a:avLst/>
                  </a:prstGeom>
                </p:spPr>
              </p:pic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4327484" y="6363023"/>
                    <a:ext cx="511085" cy="185237"/>
                  </a:xfrm>
                  <a:prstGeom prst="rect">
                    <a:avLst/>
                  </a:prstGeom>
                </p:spPr>
              </p:pic>
              <p:pic>
                <p:nvPicPr>
                  <p:cNvPr id="44" name="Object 43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4327484" y="6585431"/>
                    <a:ext cx="417399" cy="185237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4" name="그룹 1014"/>
            <p:cNvGrpSpPr/>
            <p:nvPr/>
          </p:nvGrpSpPr>
          <p:grpSpPr>
            <a:xfrm>
              <a:off x="15335989" y="6179318"/>
              <a:ext cx="83252" cy="71557"/>
              <a:chOff x="15335989" y="6179318"/>
              <a:chExt cx="83252" cy="7155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335989" y="6179318"/>
                <a:ext cx="83252" cy="7155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132439" y="1787106"/>
            <a:ext cx="2643634" cy="50792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132439" y="8386991"/>
            <a:ext cx="4354282" cy="50792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169959" y="1786991"/>
            <a:ext cx="4769330" cy="50792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44324" y="1450610"/>
            <a:ext cx="4844396" cy="48093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028382" y="8933010"/>
            <a:ext cx="5445177" cy="48093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4193" y="7342926"/>
            <a:ext cx="716394" cy="85714"/>
            <a:chOff x="404193" y="7342926"/>
            <a:chExt cx="716394" cy="857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4193" y="7342926"/>
              <a:ext cx="716394" cy="8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-391247" y="8147890"/>
            <a:ext cx="1581357" cy="28571"/>
            <a:chOff x="-391247" y="8147890"/>
            <a:chExt cx="1581357" cy="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-391247" y="8147890"/>
              <a:ext cx="1581357" cy="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85146" y="8933010"/>
            <a:ext cx="358525" cy="28571"/>
            <a:chOff x="385146" y="8933010"/>
            <a:chExt cx="358525" cy="2857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5146" y="8933010"/>
              <a:ext cx="358525" cy="28571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02180" y="8733010"/>
            <a:ext cx="1973387" cy="50792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2424" y="2883317"/>
            <a:ext cx="1888109" cy="2192501"/>
            <a:chOff x="1282424" y="2883317"/>
            <a:chExt cx="1888109" cy="219250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82424" y="2883317"/>
              <a:ext cx="1888109" cy="219250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170534" y="4667207"/>
            <a:ext cx="606230" cy="28571"/>
            <a:chOff x="3170534" y="4667207"/>
            <a:chExt cx="606230" cy="285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70534" y="4667207"/>
              <a:ext cx="606230" cy="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380653" y="4317733"/>
            <a:ext cx="3444340" cy="756091"/>
            <a:chOff x="3380653" y="4317733"/>
            <a:chExt cx="3444340" cy="75609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35246" y="4019179"/>
              <a:ext cx="6888681" cy="1512183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80653" y="4317733"/>
              <a:ext cx="3444340" cy="756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A1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13384" y="1897144"/>
            <a:ext cx="9132756" cy="9132756"/>
            <a:chOff x="-1713384" y="1897144"/>
            <a:chExt cx="9132756" cy="91327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3384" y="1897144"/>
              <a:ext cx="9132756" cy="9132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1905" y="355571"/>
            <a:ext cx="17561905" cy="9574573"/>
            <a:chOff x="361905" y="355571"/>
            <a:chExt cx="17561905" cy="95745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905" y="355571"/>
              <a:ext cx="17561905" cy="95745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28037" y="6622719"/>
            <a:ext cx="5070543" cy="5070543"/>
            <a:chOff x="14828037" y="6622719"/>
            <a:chExt cx="5070543" cy="5070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820000">
              <a:off x="14828037" y="6622719"/>
              <a:ext cx="5070543" cy="50705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0931" y="138650"/>
            <a:ext cx="20216419" cy="43297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5149" y="3294755"/>
            <a:ext cx="9316141" cy="91318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6192" y="2239583"/>
            <a:ext cx="17297678" cy="243570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8257" y="0"/>
            <a:ext cx="18403957" cy="12261636"/>
            <a:chOff x="-328257" y="0"/>
            <a:chExt cx="18403957" cy="12261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8257" y="0"/>
              <a:ext cx="18403957" cy="12261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3191" y="5252741"/>
            <a:ext cx="584885" cy="454610"/>
            <a:chOff x="7743191" y="5252741"/>
            <a:chExt cx="584885" cy="4546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1280000">
              <a:off x="7743191" y="5252741"/>
              <a:ext cx="584885" cy="4546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79879" y="4368899"/>
            <a:ext cx="975321" cy="499736"/>
            <a:chOff x="7379879" y="4368899"/>
            <a:chExt cx="975321" cy="499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440000">
              <a:off x="7379879" y="4368899"/>
              <a:ext cx="975321" cy="499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0253" y="8600698"/>
            <a:ext cx="939015" cy="862393"/>
            <a:chOff x="1710253" y="8600698"/>
            <a:chExt cx="939015" cy="8623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380000">
              <a:off x="1710253" y="8600698"/>
              <a:ext cx="939015" cy="862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93812" y="7859790"/>
            <a:ext cx="471149" cy="499803"/>
            <a:chOff x="2493812" y="7859790"/>
            <a:chExt cx="471149" cy="4998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3812" y="7859790"/>
              <a:ext cx="471149" cy="4998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7347" y="4929362"/>
            <a:ext cx="7176238" cy="15044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3501" y="3815316"/>
            <a:ext cx="10053454" cy="29727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74358" y="5941090"/>
            <a:ext cx="7565373" cy="35714"/>
            <a:chOff x="9674358" y="5941090"/>
            <a:chExt cx="756537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4358" y="5941090"/>
              <a:ext cx="7565373" cy="3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76338" y="6127657"/>
            <a:ext cx="4272653" cy="5751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382995" y="871147"/>
              <a:ext cx="963088" cy="766186"/>
              <a:chOff x="16382995" y="871147"/>
              <a:chExt cx="963088" cy="76618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382995" y="871147"/>
                <a:ext cx="963088" cy="7661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93900"/>
            <a:ext cx="18329387" cy="4591815"/>
            <a:chOff x="0" y="5693900"/>
            <a:chExt cx="18329387" cy="45918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93900"/>
              <a:ext cx="18329387" cy="4591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81325" y="5554650"/>
            <a:ext cx="7467635" cy="28571"/>
            <a:chOff x="3681325" y="5554650"/>
            <a:chExt cx="746763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681325" y="5554650"/>
              <a:ext cx="746763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53225" y="603468"/>
            <a:ext cx="1233130" cy="916372"/>
            <a:chOff x="16253225" y="603468"/>
            <a:chExt cx="1233130" cy="9163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06733" y="603468"/>
              <a:ext cx="726114" cy="577662"/>
              <a:chOff x="16506733" y="603468"/>
              <a:chExt cx="726114" cy="57766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06733" y="603468"/>
                <a:ext cx="726114" cy="57766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7123" y="1252299"/>
              <a:ext cx="1179054" cy="2952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8595" y="1933669"/>
            <a:ext cx="5625022" cy="1798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956" y="557754"/>
            <a:ext cx="3476072" cy="605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36734" y="2702808"/>
            <a:ext cx="8091573" cy="1414083"/>
            <a:chOff x="8136734" y="2702808"/>
            <a:chExt cx="8091573" cy="141408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136734" y="2702808"/>
              <a:ext cx="8091573" cy="1414083"/>
              <a:chOff x="8136734" y="2702808"/>
              <a:chExt cx="8091573" cy="14140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60172" y="2064992"/>
                <a:ext cx="16183145" cy="282816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136734" y="2702808"/>
                <a:ext cx="8091573" cy="141408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1876" y="3086953"/>
              <a:ext cx="7691614" cy="6871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06654" y="3095238"/>
            <a:ext cx="2043306" cy="2043306"/>
            <a:chOff x="15206654" y="3095238"/>
            <a:chExt cx="2043306" cy="20433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6654" y="3095238"/>
              <a:ext cx="2043306" cy="20433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5226" y="4759173"/>
            <a:ext cx="8091573" cy="1414083"/>
            <a:chOff x="5715226" y="4759173"/>
            <a:chExt cx="8091573" cy="141408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15226" y="4759173"/>
              <a:ext cx="8091573" cy="1414083"/>
              <a:chOff x="5715226" y="4759173"/>
              <a:chExt cx="8091573" cy="141408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38664" y="4121356"/>
                <a:ext cx="16183145" cy="2828165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15226" y="4759173"/>
                <a:ext cx="8091573" cy="141408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60370" y="5139219"/>
              <a:ext cx="7836328" cy="6870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66291" y="4795576"/>
            <a:ext cx="2413387" cy="2413387"/>
            <a:chOff x="4266291" y="4795576"/>
            <a:chExt cx="2413387" cy="24133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66291" y="4795576"/>
              <a:ext cx="2413387" cy="24133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36734" y="6725716"/>
            <a:ext cx="8091573" cy="1414083"/>
            <a:chOff x="8136734" y="6725716"/>
            <a:chExt cx="8091573" cy="141408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136734" y="6725716"/>
              <a:ext cx="8091573" cy="1414083"/>
              <a:chOff x="8136734" y="6725716"/>
              <a:chExt cx="8091573" cy="141408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160172" y="6087900"/>
                <a:ext cx="16183145" cy="2828165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136734" y="6725716"/>
                <a:ext cx="8091573" cy="141408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81878" y="7132100"/>
              <a:ext cx="7284385" cy="6870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49126" y="6754288"/>
            <a:ext cx="1958361" cy="1958361"/>
            <a:chOff x="15249126" y="6754288"/>
            <a:chExt cx="1958361" cy="195836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49126" y="6754288"/>
              <a:ext cx="1958361" cy="195836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030" y="3618277"/>
            <a:ext cx="3539462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694552"/>
            <a:ext cx="18285714" cy="3591162"/>
            <a:chOff x="0" y="6694552"/>
            <a:chExt cx="18285714" cy="3591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694552"/>
              <a:ext cx="18285714" cy="35911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956" y="557754"/>
            <a:ext cx="3476072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7822939"/>
            <a:ext cx="18285714" cy="1175209"/>
            <a:chOff x="0" y="7822939"/>
            <a:chExt cx="18285714" cy="11752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261905" y="8050550"/>
              <a:ext cx="4584625" cy="321898"/>
              <a:chOff x="10261905" y="8050550"/>
              <a:chExt cx="4584625" cy="3218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61905" y="8050550"/>
                <a:ext cx="4584625" cy="32189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141" y="7765797"/>
              <a:ext cx="15753137" cy="1364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39874" y="6240133"/>
            <a:ext cx="3405966" cy="908838"/>
            <a:chOff x="7439874" y="6240133"/>
            <a:chExt cx="3405966" cy="9088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39874" y="6240133"/>
              <a:ext cx="3405966" cy="908838"/>
              <a:chOff x="7439874" y="6240133"/>
              <a:chExt cx="3405966" cy="9088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39874" y="6240133"/>
                <a:ext cx="3405966" cy="90883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61768" y="6383657"/>
              <a:ext cx="491060" cy="626768"/>
              <a:chOff x="7861768" y="6383657"/>
              <a:chExt cx="491060" cy="6267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61768" y="6383657"/>
                <a:ext cx="491060" cy="6267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399852" y="6365698"/>
              <a:ext cx="692551" cy="692551"/>
              <a:chOff x="8399852" y="6365698"/>
              <a:chExt cx="692551" cy="69255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99852" y="6365698"/>
                <a:ext cx="692551" cy="6925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944234" y="6241709"/>
              <a:ext cx="901606" cy="907262"/>
              <a:chOff x="9944234" y="6241709"/>
              <a:chExt cx="901606" cy="90726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44234" y="6241709"/>
                <a:ext cx="901606" cy="90726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092403" y="6240133"/>
              <a:ext cx="1753437" cy="907262"/>
              <a:chOff x="9092403" y="6240133"/>
              <a:chExt cx="1753437" cy="90726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92403" y="6240133"/>
                <a:ext cx="1753437" cy="90726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354744" y="6548659"/>
              <a:ext cx="432764" cy="296765"/>
              <a:chOff x="9354744" y="6548659"/>
              <a:chExt cx="432764" cy="29676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54744" y="6548659"/>
                <a:ext cx="432764" cy="29676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117666" y="6414058"/>
              <a:ext cx="574653" cy="560988"/>
              <a:chOff x="10117666" y="6414058"/>
              <a:chExt cx="574653" cy="56098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17666" y="6414058"/>
                <a:ext cx="574653" cy="56098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9079" y="2896296"/>
            <a:ext cx="8048389" cy="19794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84420" y="2870442"/>
            <a:ext cx="9164026" cy="2272415"/>
            <a:chOff x="1384420" y="2870442"/>
            <a:chExt cx="9164026" cy="22724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6473" y="2772494"/>
              <a:ext cx="6733125" cy="209382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5712" y="4643596"/>
              <a:ext cx="2323605" cy="6453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84420" y="2064454"/>
            <a:ext cx="641262" cy="510157"/>
            <a:chOff x="1384420" y="2064454"/>
            <a:chExt cx="641262" cy="5101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4420" y="2064454"/>
              <a:ext cx="641262" cy="5101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60328" y="3776995"/>
            <a:ext cx="3165058" cy="42857"/>
            <a:chOff x="7560328" y="3776995"/>
            <a:chExt cx="3165058" cy="42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7560328" y="3776995"/>
              <a:ext cx="3165058" cy="42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82187" y="-5231085"/>
            <a:ext cx="12247737" cy="6846781"/>
            <a:chOff x="11182187" y="-5231085"/>
            <a:chExt cx="12247737" cy="684678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1182187" y="-5231085"/>
              <a:ext cx="12247737" cy="68467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956" y="557754"/>
            <a:ext cx="2884567" cy="605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5474" y="3950402"/>
            <a:ext cx="15179672" cy="8485803"/>
            <a:chOff x="8145474" y="3950402"/>
            <a:chExt cx="15179672" cy="84858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145474" y="3950402"/>
              <a:ext cx="15179672" cy="84858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5771" y="1321733"/>
            <a:ext cx="11312181" cy="9527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64724" y="1507275"/>
            <a:ext cx="1853899" cy="714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655" y="2463320"/>
            <a:ext cx="15458119" cy="6376474"/>
            <a:chOff x="1156655" y="2463320"/>
            <a:chExt cx="15458119" cy="63764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816310" y="-750552"/>
              <a:ext cx="30916238" cy="1275294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6655" y="2463320"/>
              <a:ext cx="15458119" cy="63764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8103" y="8879796"/>
            <a:ext cx="15579367" cy="5714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956" y="557754"/>
            <a:ext cx="4242719" cy="605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1995" y="8922028"/>
            <a:ext cx="3529737" cy="292200"/>
            <a:chOff x="5351995" y="8922028"/>
            <a:chExt cx="3529737" cy="2922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1995" y="8922028"/>
              <a:ext cx="3529737" cy="292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3184" y="9157085"/>
            <a:ext cx="7934185" cy="842915"/>
            <a:chOff x="3063184" y="9157085"/>
            <a:chExt cx="7934185" cy="8429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3184" y="9157085"/>
              <a:ext cx="7934185" cy="8429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6704" y="8371429"/>
            <a:ext cx="8680319" cy="1914286"/>
            <a:chOff x="2776704" y="8371429"/>
            <a:chExt cx="8680319" cy="19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6704" y="8371429"/>
              <a:ext cx="8680319" cy="19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8067" y="542338"/>
            <a:ext cx="12644195" cy="15179672"/>
            <a:chOff x="3198067" y="542338"/>
            <a:chExt cx="12644195" cy="151796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25962" y="3889272"/>
              <a:ext cx="15179672" cy="8485803"/>
              <a:chOff x="1825962" y="3889272"/>
              <a:chExt cx="15179672" cy="84858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825962" y="3889272"/>
                <a:ext cx="15179672" cy="848580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198067" y="1974551"/>
              <a:ext cx="8641849" cy="7646977"/>
              <a:chOff x="3198067" y="1974551"/>
              <a:chExt cx="8641849" cy="764697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98067" y="1974551"/>
                <a:ext cx="8641849" cy="76469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36163" y="2176966"/>
              <a:ext cx="8421638" cy="4800000"/>
              <a:chOff x="3236163" y="2176966"/>
              <a:chExt cx="8421638" cy="48000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36163" y="2176966"/>
                <a:ext cx="8421638" cy="480000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62195" y="2281728"/>
              <a:ext cx="4824886" cy="3722055"/>
              <a:chOff x="3462195" y="2281728"/>
              <a:chExt cx="4824886" cy="37220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1958" y="396758"/>
                <a:ext cx="9649771" cy="7444109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62195" y="2281728"/>
                <a:ext cx="4824886" cy="37220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033818" y="3923707"/>
              <a:ext cx="3933057" cy="2455703"/>
              <a:chOff x="4033818" y="3923707"/>
              <a:chExt cx="3933057" cy="245570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16997" y="2680060"/>
                <a:ext cx="7866114" cy="491140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33818" y="3923707"/>
                <a:ext cx="3933057" cy="245570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204644" y="4868013"/>
              <a:ext cx="2082437" cy="1860053"/>
              <a:chOff x="6204644" y="4868013"/>
              <a:chExt cx="2082437" cy="186005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49588" y="3926022"/>
                <a:ext cx="4164874" cy="3720106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04644" y="4868013"/>
                <a:ext cx="2082437" cy="18600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995402" y="2400775"/>
              <a:ext cx="4846861" cy="4961905"/>
              <a:chOff x="10995402" y="2400775"/>
              <a:chExt cx="4846861" cy="496190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995402" y="4154169"/>
                <a:ext cx="4846861" cy="1455116"/>
                <a:chOff x="10995402" y="4154169"/>
                <a:chExt cx="4846861" cy="1455116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10995402" y="4154169"/>
                  <a:ext cx="4846861" cy="1455116"/>
                  <a:chOff x="10995402" y="4154169"/>
                  <a:chExt cx="4846861" cy="1455116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8594018" y="3422724"/>
                    <a:ext cx="9693721" cy="2910233"/>
                  </a:xfrm>
                  <a:prstGeom prst="rect">
                    <a:avLst/>
                  </a:prstGeom>
                </p:spPr>
              </p:pic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10995402" y="4154169"/>
                    <a:ext cx="4846861" cy="14551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11109224" y="4262853"/>
                  <a:ext cx="1237749" cy="1237749"/>
                  <a:chOff x="11109224" y="4262853"/>
                  <a:chExt cx="1237749" cy="1237749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10509103" y="3640672"/>
                    <a:ext cx="2475498" cy="2475498"/>
                  </a:xfrm>
                  <a:prstGeom prst="rect">
                    <a:avLst/>
                  </a:prstGeom>
                </p:spPr>
              </p:pic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1109224" y="4262853"/>
                    <a:ext cx="1237749" cy="12377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11339519" y="4481230"/>
                  <a:ext cx="744419" cy="800995"/>
                  <a:chOff x="11339519" y="4481230"/>
                  <a:chExt cx="744419" cy="800995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1339519" y="4481230"/>
                    <a:ext cx="744419" cy="80099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6" name="그룹 1016"/>
              <p:cNvGrpSpPr/>
              <p:nvPr/>
            </p:nvGrpSpPr>
            <p:grpSpPr>
              <a:xfrm>
                <a:off x="10995402" y="5907564"/>
                <a:ext cx="4846861" cy="1455116"/>
                <a:chOff x="10995402" y="5907564"/>
                <a:chExt cx="4846861" cy="1455116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0995402" y="5907564"/>
                  <a:ext cx="4846861" cy="1455116"/>
                  <a:chOff x="10995402" y="5907564"/>
                  <a:chExt cx="4846861" cy="1455116"/>
                </a:xfrm>
              </p:grpSpPr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8594018" y="5176118"/>
                    <a:ext cx="9693721" cy="2910233"/>
                  </a:xfrm>
                  <a:prstGeom prst="rect">
                    <a:avLst/>
                  </a:prstGeom>
                </p:spPr>
              </p:pic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0995402" y="5907564"/>
                    <a:ext cx="4846861" cy="14551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11092854" y="6016247"/>
                  <a:ext cx="1237749" cy="1237749"/>
                  <a:chOff x="11092854" y="6016247"/>
                  <a:chExt cx="1237749" cy="1237749"/>
                </a:xfrm>
              </p:grpSpPr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10492733" y="5394066"/>
                    <a:ext cx="2475498" cy="2475498"/>
                  </a:xfrm>
                  <a:prstGeom prst="rect">
                    <a:avLst/>
                  </a:prstGeom>
                </p:spPr>
              </p:pic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1092854" y="6016247"/>
                    <a:ext cx="1237749" cy="12377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11339519" y="6287783"/>
                  <a:ext cx="744419" cy="744419"/>
                  <a:chOff x="11339519" y="6287783"/>
                  <a:chExt cx="744419" cy="744419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1339519" y="6287783"/>
                    <a:ext cx="744419" cy="74441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0" name="그룹 1020"/>
              <p:cNvGrpSpPr/>
              <p:nvPr/>
            </p:nvGrpSpPr>
            <p:grpSpPr>
              <a:xfrm>
                <a:off x="10995402" y="2400775"/>
                <a:ext cx="4846861" cy="1455116"/>
                <a:chOff x="10995402" y="2400775"/>
                <a:chExt cx="4846861" cy="1455116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10995402" y="2400775"/>
                  <a:ext cx="4846861" cy="1455116"/>
                  <a:chOff x="10995402" y="2400775"/>
                  <a:chExt cx="4846861" cy="1455116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8594018" y="1669330"/>
                    <a:ext cx="9693721" cy="2910233"/>
                  </a:xfrm>
                  <a:prstGeom prst="rect">
                    <a:avLst/>
                  </a:prstGeom>
                </p:spPr>
              </p:pic>
              <p:pic>
                <p:nvPicPr>
                  <p:cNvPr id="64" name="Object 63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0995402" y="2400775"/>
                    <a:ext cx="4846861" cy="14551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1117409" y="2517644"/>
                  <a:ext cx="1237749" cy="1237749"/>
                  <a:chOff x="11117409" y="2517644"/>
                  <a:chExt cx="1237749" cy="1237749"/>
                </a:xfrm>
              </p:grpSpPr>
              <p:pic>
                <p:nvPicPr>
                  <p:cNvPr id="67" name="Object 66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10517288" y="1895463"/>
                    <a:ext cx="2475498" cy="2475498"/>
                  </a:xfrm>
                  <a:prstGeom prst="rect">
                    <a:avLst/>
                  </a:prstGeom>
                </p:spPr>
              </p:pic>
              <p:pic>
                <p:nvPicPr>
                  <p:cNvPr id="68" name="Object 67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11117409" y="2517644"/>
                    <a:ext cx="1237749" cy="123774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1285763" y="2690650"/>
                  <a:ext cx="901043" cy="901043"/>
                  <a:chOff x="11285763" y="2690650"/>
                  <a:chExt cx="901043" cy="901043"/>
                </a:xfrm>
              </p:grpSpPr>
              <p:pic>
                <p:nvPicPr>
                  <p:cNvPr id="71" name="Object 70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11285763" y="2690650"/>
                    <a:ext cx="901043" cy="90104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2564543" y="2872519"/>
                <a:ext cx="2882338" cy="575224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564543" y="4608405"/>
                <a:ext cx="3067005" cy="605700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564543" y="6377986"/>
                <a:ext cx="1448891" cy="605700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2022-11-03T23:57:55Z</dcterms:created>
  <dcterms:modified xsi:type="dcterms:W3CDTF">2022-11-03T23:57:55Z</dcterms:modified>
</cp:coreProperties>
</file>